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72" r:id="rId3"/>
    <p:sldId id="275" r:id="rId4"/>
  </p:sldIdLst>
  <p:sldSz cx="4572000" cy="3429000"/>
  <p:notesSz cx="4572000" cy="3429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45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4582" y="440435"/>
            <a:ext cx="3829346" cy="1930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3198" y="5841"/>
            <a:ext cx="3165602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0380" y="268605"/>
            <a:ext cx="2031238" cy="23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8600" y="788670"/>
            <a:ext cx="411480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968" y="1354835"/>
            <a:ext cx="4358640" cy="1678305"/>
          </a:xfrm>
          <a:custGeom>
            <a:avLst/>
            <a:gdLst/>
            <a:ahLst/>
            <a:cxnLst/>
            <a:rect l="l" t="t" r="r" b="b"/>
            <a:pathLst>
              <a:path w="4358640" h="1678305">
                <a:moveTo>
                  <a:pt x="0" y="1677924"/>
                </a:moveTo>
                <a:lnTo>
                  <a:pt x="4358639" y="1677924"/>
                </a:lnTo>
                <a:lnTo>
                  <a:pt x="4358639" y="0"/>
                </a:lnTo>
                <a:lnTo>
                  <a:pt x="0" y="0"/>
                </a:lnTo>
                <a:lnTo>
                  <a:pt x="0" y="1677924"/>
                </a:lnTo>
                <a:close/>
              </a:path>
            </a:pathLst>
          </a:custGeom>
          <a:ln w="12192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58731" y="1817496"/>
            <a:ext cx="196215" cy="8724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001F5F"/>
                </a:solidFill>
                <a:latin typeface="Arial"/>
                <a:cs typeface="Arial"/>
              </a:rPr>
              <a:t>CONTESTO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1824" y="1884044"/>
            <a:ext cx="196215" cy="73723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5" dirty="0">
                <a:solidFill>
                  <a:srgbClr val="001F5F"/>
                </a:solidFill>
                <a:latin typeface="Arial"/>
                <a:cs typeface="Arial"/>
              </a:rPr>
              <a:t>COMPITO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8891" y="2658617"/>
            <a:ext cx="4445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200" spc="-140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200" dirty="0">
                <a:solidFill>
                  <a:srgbClr val="001F5F"/>
                </a:solidFill>
                <a:latin typeface="Times New Roman"/>
                <a:cs typeface="Times New Roman"/>
              </a:rPr>
              <a:t>TRI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8904" y="1541728"/>
            <a:ext cx="7816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1F5F"/>
                </a:solidFill>
                <a:latin typeface="Times New Roman"/>
                <a:cs typeface="Times New Roman"/>
              </a:rPr>
              <a:t>SE</a:t>
            </a:r>
            <a:r>
              <a:rPr sz="1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001F5F"/>
                </a:solidFill>
                <a:latin typeface="Times New Roman"/>
                <a:cs typeface="Times New Roman"/>
              </a:rPr>
              <a:t>STESSO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4904" y="1578609"/>
            <a:ext cx="762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1200" spc="-1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2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200" spc="-3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200" spc="-5" dirty="0">
                <a:solidFill>
                  <a:srgbClr val="FF0000"/>
                </a:solidFill>
                <a:latin typeface="Times New Roman"/>
                <a:cs typeface="Times New Roman"/>
              </a:rPr>
              <a:t>CHE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672" y="2694812"/>
            <a:ext cx="7385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0000"/>
                </a:solidFill>
                <a:latin typeface="Times New Roman"/>
                <a:cs typeface="Times New Roman"/>
              </a:rPr>
              <a:t>PRATICHE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54653" y="1578609"/>
            <a:ext cx="8362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6600"/>
                </a:solidFill>
                <a:latin typeface="Times New Roman"/>
                <a:cs typeface="Times New Roman"/>
              </a:rPr>
              <a:t>COGNITIVE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84117" y="2635376"/>
            <a:ext cx="7385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6600"/>
                </a:solidFill>
                <a:latin typeface="Times New Roman"/>
                <a:cs typeface="Times New Roman"/>
              </a:rPr>
              <a:t>PRATICHE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4695" y="2145791"/>
            <a:ext cx="1035050" cy="201295"/>
          </a:xfrm>
          <a:custGeom>
            <a:avLst/>
            <a:gdLst/>
            <a:ahLst/>
            <a:cxnLst/>
            <a:rect l="l" t="t" r="r" b="b"/>
            <a:pathLst>
              <a:path w="1035050" h="201294">
                <a:moveTo>
                  <a:pt x="0" y="201168"/>
                </a:moveTo>
                <a:lnTo>
                  <a:pt x="1034796" y="201168"/>
                </a:lnTo>
                <a:lnTo>
                  <a:pt x="10347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04800" y="2154681"/>
            <a:ext cx="90614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0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0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FF0000"/>
                </a:solidFill>
                <a:latin typeface="Arial"/>
                <a:cs typeface="Arial"/>
              </a:rPr>
              <a:t>NZE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66515" y="2110739"/>
            <a:ext cx="928369" cy="200025"/>
          </a:xfrm>
          <a:custGeom>
            <a:avLst/>
            <a:gdLst/>
            <a:ahLst/>
            <a:cxnLst/>
            <a:rect l="l" t="t" r="r" b="b"/>
            <a:pathLst>
              <a:path w="928370" h="200025">
                <a:moveTo>
                  <a:pt x="0" y="199644"/>
                </a:moveTo>
                <a:lnTo>
                  <a:pt x="928115" y="199644"/>
                </a:lnTo>
                <a:lnTo>
                  <a:pt x="928115" y="0"/>
                </a:lnTo>
                <a:lnTo>
                  <a:pt x="0" y="0"/>
                </a:lnTo>
                <a:lnTo>
                  <a:pt x="0" y="199644"/>
                </a:lnTo>
                <a:close/>
              </a:path>
            </a:pathLst>
          </a:custGeom>
          <a:ln w="12191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75050" y="2118436"/>
            <a:ext cx="525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b="1" spc="-30" dirty="0">
                <a:solidFill>
                  <a:srgbClr val="FF6600"/>
                </a:solidFill>
                <a:latin typeface="Arial"/>
                <a:cs typeface="Arial"/>
              </a:rPr>
              <a:t>ABILITA’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73351" y="2074163"/>
            <a:ext cx="1108075" cy="355600"/>
          </a:xfrm>
          <a:custGeom>
            <a:avLst/>
            <a:gdLst/>
            <a:ahLst/>
            <a:cxnLst/>
            <a:rect l="l" t="t" r="r" b="b"/>
            <a:pathLst>
              <a:path w="1108075" h="355600">
                <a:moveTo>
                  <a:pt x="0" y="355092"/>
                </a:moveTo>
                <a:lnTo>
                  <a:pt x="1107948" y="355092"/>
                </a:lnTo>
                <a:lnTo>
                  <a:pt x="1107948" y="0"/>
                </a:lnTo>
                <a:lnTo>
                  <a:pt x="0" y="0"/>
                </a:lnTo>
                <a:lnTo>
                  <a:pt x="0" y="355092"/>
                </a:lnTo>
                <a:close/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02892" y="2083053"/>
            <a:ext cx="8655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8745" marR="5080" indent="-11938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DIS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P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O</a:t>
            </a: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SIZI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O</a:t>
            </a: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NI  </a:t>
            </a:r>
            <a:r>
              <a:rPr sz="1000" b="1" spc="-25" dirty="0">
                <a:solidFill>
                  <a:srgbClr val="001F5F"/>
                </a:solidFill>
                <a:latin typeface="Arial"/>
                <a:cs typeface="Arial"/>
              </a:rPr>
              <a:t>AD</a:t>
            </a:r>
            <a:r>
              <a:rPr sz="10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AGIRE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48357" y="2931921"/>
            <a:ext cx="1047750" cy="212725"/>
            <a:chOff x="1848357" y="2931921"/>
            <a:chExt cx="1047750" cy="212725"/>
          </a:xfrm>
        </p:grpSpPr>
        <p:sp>
          <p:nvSpPr>
            <p:cNvPr id="18" name="object 18"/>
            <p:cNvSpPr/>
            <p:nvPr/>
          </p:nvSpPr>
          <p:spPr>
            <a:xfrm>
              <a:off x="1854707" y="2938271"/>
              <a:ext cx="1035050" cy="200025"/>
            </a:xfrm>
            <a:custGeom>
              <a:avLst/>
              <a:gdLst/>
              <a:ahLst/>
              <a:cxnLst/>
              <a:rect l="l" t="t" r="r" b="b"/>
              <a:pathLst>
                <a:path w="1035050" h="200025">
                  <a:moveTo>
                    <a:pt x="1034795" y="0"/>
                  </a:moveTo>
                  <a:lnTo>
                    <a:pt x="0" y="0"/>
                  </a:lnTo>
                  <a:lnTo>
                    <a:pt x="0" y="199644"/>
                  </a:lnTo>
                  <a:lnTo>
                    <a:pt x="1034795" y="199644"/>
                  </a:lnTo>
                  <a:lnTo>
                    <a:pt x="1034795" y="0"/>
                  </a:lnTo>
                  <a:close/>
                </a:path>
              </a:pathLst>
            </a:custGeom>
            <a:solidFill>
              <a:srgbClr val="CC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54707" y="2938271"/>
              <a:ext cx="1035050" cy="200025"/>
            </a:xfrm>
            <a:custGeom>
              <a:avLst/>
              <a:gdLst/>
              <a:ahLst/>
              <a:cxnLst/>
              <a:rect l="l" t="t" r="r" b="b"/>
              <a:pathLst>
                <a:path w="1035050" h="200025">
                  <a:moveTo>
                    <a:pt x="0" y="199644"/>
                  </a:moveTo>
                  <a:lnTo>
                    <a:pt x="1034795" y="199644"/>
                  </a:lnTo>
                  <a:lnTo>
                    <a:pt x="1034795" y="0"/>
                  </a:lnTo>
                  <a:lnTo>
                    <a:pt x="0" y="0"/>
                  </a:lnTo>
                  <a:lnTo>
                    <a:pt x="0" y="199644"/>
                  </a:lnTo>
                  <a:close/>
                </a:path>
              </a:pathLst>
            </a:custGeom>
            <a:ln w="12191">
              <a:solidFill>
                <a:srgbClr val="CC00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848611" y="3038855"/>
            <a:ext cx="1047115" cy="105410"/>
          </a:xfrm>
          <a:prstGeom prst="rect">
            <a:avLst/>
          </a:prstGeom>
          <a:solidFill>
            <a:srgbClr val="CC0099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570"/>
              </a:lnSpc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COMPETENZA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4572000" cy="184785"/>
          </a:xfrm>
          <a:custGeom>
            <a:avLst/>
            <a:gdLst/>
            <a:ahLst/>
            <a:cxnLst/>
            <a:rect l="l" t="t" r="r" b="b"/>
            <a:pathLst>
              <a:path w="4572000" h="184785">
                <a:moveTo>
                  <a:pt x="4572000" y="0"/>
                </a:moveTo>
                <a:lnTo>
                  <a:pt x="0" y="0"/>
                </a:lnTo>
                <a:lnTo>
                  <a:pt x="0" y="184403"/>
                </a:lnTo>
                <a:lnTo>
                  <a:pt x="4572000" y="184403"/>
                </a:lnTo>
                <a:lnTo>
                  <a:pt x="4572000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710311" y="6476"/>
            <a:ext cx="3158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</a:rPr>
              <a:t>LA COMPETENZA </a:t>
            </a:r>
            <a:r>
              <a:rPr sz="1200" dirty="0">
                <a:solidFill>
                  <a:srgbClr val="FFFFFF"/>
                </a:solidFill>
              </a:rPr>
              <a:t>COME </a:t>
            </a:r>
            <a:r>
              <a:rPr sz="1200" spc="-20" dirty="0">
                <a:solidFill>
                  <a:srgbClr val="FFFFFF"/>
                </a:solidFill>
              </a:rPr>
              <a:t>PAROLA</a:t>
            </a:r>
            <a:r>
              <a:rPr sz="1200" spc="-190" dirty="0">
                <a:solidFill>
                  <a:srgbClr val="FFFFFF"/>
                </a:solidFill>
              </a:rPr>
              <a:t> </a:t>
            </a:r>
            <a:r>
              <a:rPr sz="1200" spc="-30" dirty="0">
                <a:solidFill>
                  <a:srgbClr val="FFFFFF"/>
                </a:solidFill>
              </a:rPr>
              <a:t>CHIAVE</a:t>
            </a:r>
            <a:endParaRPr sz="1200"/>
          </a:p>
        </p:txBody>
      </p:sp>
      <p:grpSp>
        <p:nvGrpSpPr>
          <p:cNvPr id="23" name="object 23"/>
          <p:cNvGrpSpPr/>
          <p:nvPr/>
        </p:nvGrpSpPr>
        <p:grpSpPr>
          <a:xfrm>
            <a:off x="659891" y="1789175"/>
            <a:ext cx="3290570" cy="1021080"/>
            <a:chOff x="659891" y="1789175"/>
            <a:chExt cx="3290570" cy="1021080"/>
          </a:xfrm>
        </p:grpSpPr>
        <p:sp>
          <p:nvSpPr>
            <p:cNvPr id="24" name="object 24"/>
            <p:cNvSpPr/>
            <p:nvPr/>
          </p:nvSpPr>
          <p:spPr>
            <a:xfrm>
              <a:off x="659891" y="2350007"/>
              <a:ext cx="155448" cy="4221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08405" y="2362199"/>
              <a:ext cx="58419" cy="321945"/>
            </a:xfrm>
            <a:custGeom>
              <a:avLst/>
              <a:gdLst/>
              <a:ahLst/>
              <a:cxnLst/>
              <a:rect l="l" t="t" r="r" b="b"/>
              <a:pathLst>
                <a:path w="58420" h="321944">
                  <a:moveTo>
                    <a:pt x="6857" y="264287"/>
                  </a:moveTo>
                  <a:lnTo>
                    <a:pt x="3937" y="266065"/>
                  </a:lnTo>
                  <a:lnTo>
                    <a:pt x="1016" y="267716"/>
                  </a:lnTo>
                  <a:lnTo>
                    <a:pt x="0" y="271399"/>
                  </a:lnTo>
                  <a:lnTo>
                    <a:pt x="1777" y="274320"/>
                  </a:lnTo>
                  <a:lnTo>
                    <a:pt x="29210" y="321437"/>
                  </a:lnTo>
                  <a:lnTo>
                    <a:pt x="36234" y="309372"/>
                  </a:lnTo>
                  <a:lnTo>
                    <a:pt x="23113" y="309372"/>
                  </a:lnTo>
                  <a:lnTo>
                    <a:pt x="23113" y="286947"/>
                  </a:lnTo>
                  <a:lnTo>
                    <a:pt x="12192" y="268224"/>
                  </a:lnTo>
                  <a:lnTo>
                    <a:pt x="10541" y="265303"/>
                  </a:lnTo>
                  <a:lnTo>
                    <a:pt x="6857" y="264287"/>
                  </a:lnTo>
                  <a:close/>
                </a:path>
                <a:path w="58420" h="321944">
                  <a:moveTo>
                    <a:pt x="23113" y="286947"/>
                  </a:moveTo>
                  <a:lnTo>
                    <a:pt x="23113" y="309372"/>
                  </a:lnTo>
                  <a:lnTo>
                    <a:pt x="35306" y="309372"/>
                  </a:lnTo>
                  <a:lnTo>
                    <a:pt x="35306" y="306324"/>
                  </a:lnTo>
                  <a:lnTo>
                    <a:pt x="24002" y="306324"/>
                  </a:lnTo>
                  <a:lnTo>
                    <a:pt x="29209" y="297397"/>
                  </a:lnTo>
                  <a:lnTo>
                    <a:pt x="23113" y="286947"/>
                  </a:lnTo>
                  <a:close/>
                </a:path>
                <a:path w="58420" h="321944">
                  <a:moveTo>
                    <a:pt x="51562" y="264287"/>
                  </a:moveTo>
                  <a:lnTo>
                    <a:pt x="47879" y="265303"/>
                  </a:lnTo>
                  <a:lnTo>
                    <a:pt x="46227" y="268224"/>
                  </a:lnTo>
                  <a:lnTo>
                    <a:pt x="35306" y="286947"/>
                  </a:lnTo>
                  <a:lnTo>
                    <a:pt x="35306" y="309372"/>
                  </a:lnTo>
                  <a:lnTo>
                    <a:pt x="36234" y="309372"/>
                  </a:lnTo>
                  <a:lnTo>
                    <a:pt x="56642" y="274320"/>
                  </a:lnTo>
                  <a:lnTo>
                    <a:pt x="58419" y="271399"/>
                  </a:lnTo>
                  <a:lnTo>
                    <a:pt x="57404" y="267716"/>
                  </a:lnTo>
                  <a:lnTo>
                    <a:pt x="54482" y="266065"/>
                  </a:lnTo>
                  <a:lnTo>
                    <a:pt x="51562" y="264287"/>
                  </a:lnTo>
                  <a:close/>
                </a:path>
                <a:path w="58420" h="321944">
                  <a:moveTo>
                    <a:pt x="29209" y="297397"/>
                  </a:moveTo>
                  <a:lnTo>
                    <a:pt x="24002" y="306324"/>
                  </a:lnTo>
                  <a:lnTo>
                    <a:pt x="34417" y="306324"/>
                  </a:lnTo>
                  <a:lnTo>
                    <a:pt x="29209" y="297397"/>
                  </a:lnTo>
                  <a:close/>
                </a:path>
                <a:path w="58420" h="321944">
                  <a:moveTo>
                    <a:pt x="35306" y="286947"/>
                  </a:moveTo>
                  <a:lnTo>
                    <a:pt x="29209" y="297397"/>
                  </a:lnTo>
                  <a:lnTo>
                    <a:pt x="34417" y="306324"/>
                  </a:lnTo>
                  <a:lnTo>
                    <a:pt x="35306" y="306324"/>
                  </a:lnTo>
                  <a:lnTo>
                    <a:pt x="35306" y="286947"/>
                  </a:lnTo>
                  <a:close/>
                </a:path>
                <a:path w="58420" h="321944">
                  <a:moveTo>
                    <a:pt x="35306" y="0"/>
                  </a:moveTo>
                  <a:lnTo>
                    <a:pt x="23113" y="0"/>
                  </a:lnTo>
                  <a:lnTo>
                    <a:pt x="23113" y="286947"/>
                  </a:lnTo>
                  <a:lnTo>
                    <a:pt x="29209" y="297397"/>
                  </a:lnTo>
                  <a:lnTo>
                    <a:pt x="35306" y="286947"/>
                  </a:lnTo>
                  <a:lnTo>
                    <a:pt x="3530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793236" y="2278379"/>
              <a:ext cx="155448" cy="4221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41749" y="2290571"/>
              <a:ext cx="58419" cy="321945"/>
            </a:xfrm>
            <a:custGeom>
              <a:avLst/>
              <a:gdLst/>
              <a:ahLst/>
              <a:cxnLst/>
              <a:rect l="l" t="t" r="r" b="b"/>
              <a:pathLst>
                <a:path w="58420" h="321944">
                  <a:moveTo>
                    <a:pt x="6858" y="264287"/>
                  </a:moveTo>
                  <a:lnTo>
                    <a:pt x="3937" y="266064"/>
                  </a:lnTo>
                  <a:lnTo>
                    <a:pt x="1015" y="267715"/>
                  </a:lnTo>
                  <a:lnTo>
                    <a:pt x="0" y="271399"/>
                  </a:lnTo>
                  <a:lnTo>
                    <a:pt x="1777" y="274319"/>
                  </a:lnTo>
                  <a:lnTo>
                    <a:pt x="29210" y="321437"/>
                  </a:lnTo>
                  <a:lnTo>
                    <a:pt x="36234" y="309371"/>
                  </a:lnTo>
                  <a:lnTo>
                    <a:pt x="23113" y="309371"/>
                  </a:lnTo>
                  <a:lnTo>
                    <a:pt x="23113" y="286947"/>
                  </a:lnTo>
                  <a:lnTo>
                    <a:pt x="12191" y="268224"/>
                  </a:lnTo>
                  <a:lnTo>
                    <a:pt x="10540" y="265302"/>
                  </a:lnTo>
                  <a:lnTo>
                    <a:pt x="6858" y="264287"/>
                  </a:lnTo>
                  <a:close/>
                </a:path>
                <a:path w="58420" h="321944">
                  <a:moveTo>
                    <a:pt x="23113" y="286947"/>
                  </a:moveTo>
                  <a:lnTo>
                    <a:pt x="23113" y="309371"/>
                  </a:lnTo>
                  <a:lnTo>
                    <a:pt x="35305" y="309371"/>
                  </a:lnTo>
                  <a:lnTo>
                    <a:pt x="35305" y="306324"/>
                  </a:lnTo>
                  <a:lnTo>
                    <a:pt x="24002" y="306324"/>
                  </a:lnTo>
                  <a:lnTo>
                    <a:pt x="29209" y="297397"/>
                  </a:lnTo>
                  <a:lnTo>
                    <a:pt x="23113" y="286947"/>
                  </a:lnTo>
                  <a:close/>
                </a:path>
                <a:path w="58420" h="321944">
                  <a:moveTo>
                    <a:pt x="51562" y="264287"/>
                  </a:moveTo>
                  <a:lnTo>
                    <a:pt x="47878" y="265302"/>
                  </a:lnTo>
                  <a:lnTo>
                    <a:pt x="46227" y="268224"/>
                  </a:lnTo>
                  <a:lnTo>
                    <a:pt x="35305" y="286947"/>
                  </a:lnTo>
                  <a:lnTo>
                    <a:pt x="35305" y="309371"/>
                  </a:lnTo>
                  <a:lnTo>
                    <a:pt x="36234" y="309371"/>
                  </a:lnTo>
                  <a:lnTo>
                    <a:pt x="56641" y="274319"/>
                  </a:lnTo>
                  <a:lnTo>
                    <a:pt x="58420" y="271399"/>
                  </a:lnTo>
                  <a:lnTo>
                    <a:pt x="57403" y="267715"/>
                  </a:lnTo>
                  <a:lnTo>
                    <a:pt x="54483" y="266064"/>
                  </a:lnTo>
                  <a:lnTo>
                    <a:pt x="51562" y="264287"/>
                  </a:lnTo>
                  <a:close/>
                </a:path>
                <a:path w="58420" h="321944">
                  <a:moveTo>
                    <a:pt x="29209" y="297397"/>
                  </a:moveTo>
                  <a:lnTo>
                    <a:pt x="24002" y="306324"/>
                  </a:lnTo>
                  <a:lnTo>
                    <a:pt x="34416" y="306324"/>
                  </a:lnTo>
                  <a:lnTo>
                    <a:pt x="29209" y="297397"/>
                  </a:lnTo>
                  <a:close/>
                </a:path>
                <a:path w="58420" h="321944">
                  <a:moveTo>
                    <a:pt x="35305" y="286947"/>
                  </a:moveTo>
                  <a:lnTo>
                    <a:pt x="29209" y="297397"/>
                  </a:lnTo>
                  <a:lnTo>
                    <a:pt x="34416" y="306324"/>
                  </a:lnTo>
                  <a:lnTo>
                    <a:pt x="35305" y="306324"/>
                  </a:lnTo>
                  <a:lnTo>
                    <a:pt x="35305" y="286947"/>
                  </a:lnTo>
                  <a:close/>
                </a:path>
                <a:path w="58420" h="321944">
                  <a:moveTo>
                    <a:pt x="35305" y="0"/>
                  </a:moveTo>
                  <a:lnTo>
                    <a:pt x="23113" y="0"/>
                  </a:lnTo>
                  <a:lnTo>
                    <a:pt x="23113" y="286947"/>
                  </a:lnTo>
                  <a:lnTo>
                    <a:pt x="29209" y="297397"/>
                  </a:lnTo>
                  <a:lnTo>
                    <a:pt x="35305" y="286947"/>
                  </a:lnTo>
                  <a:lnTo>
                    <a:pt x="35305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173224" y="2458211"/>
              <a:ext cx="155448" cy="3520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21738" y="2470403"/>
              <a:ext cx="58419" cy="252095"/>
            </a:xfrm>
            <a:custGeom>
              <a:avLst/>
              <a:gdLst/>
              <a:ahLst/>
              <a:cxnLst/>
              <a:rect l="l" t="t" r="r" b="b"/>
              <a:pathLst>
                <a:path w="58419" h="252094">
                  <a:moveTo>
                    <a:pt x="6858" y="194437"/>
                  </a:moveTo>
                  <a:lnTo>
                    <a:pt x="3937" y="196214"/>
                  </a:lnTo>
                  <a:lnTo>
                    <a:pt x="1015" y="197866"/>
                  </a:lnTo>
                  <a:lnTo>
                    <a:pt x="0" y="201549"/>
                  </a:lnTo>
                  <a:lnTo>
                    <a:pt x="1777" y="204469"/>
                  </a:lnTo>
                  <a:lnTo>
                    <a:pt x="29210" y="251587"/>
                  </a:lnTo>
                  <a:lnTo>
                    <a:pt x="36234" y="239522"/>
                  </a:lnTo>
                  <a:lnTo>
                    <a:pt x="23113" y="239522"/>
                  </a:lnTo>
                  <a:lnTo>
                    <a:pt x="23113" y="217097"/>
                  </a:lnTo>
                  <a:lnTo>
                    <a:pt x="12191" y="198374"/>
                  </a:lnTo>
                  <a:lnTo>
                    <a:pt x="10540" y="195452"/>
                  </a:lnTo>
                  <a:lnTo>
                    <a:pt x="6858" y="194437"/>
                  </a:lnTo>
                  <a:close/>
                </a:path>
                <a:path w="58419" h="252094">
                  <a:moveTo>
                    <a:pt x="23113" y="217097"/>
                  </a:moveTo>
                  <a:lnTo>
                    <a:pt x="23113" y="239522"/>
                  </a:lnTo>
                  <a:lnTo>
                    <a:pt x="35306" y="239522"/>
                  </a:lnTo>
                  <a:lnTo>
                    <a:pt x="35306" y="236474"/>
                  </a:lnTo>
                  <a:lnTo>
                    <a:pt x="24002" y="236474"/>
                  </a:lnTo>
                  <a:lnTo>
                    <a:pt x="29210" y="227547"/>
                  </a:lnTo>
                  <a:lnTo>
                    <a:pt x="23113" y="217097"/>
                  </a:lnTo>
                  <a:close/>
                </a:path>
                <a:path w="58419" h="252094">
                  <a:moveTo>
                    <a:pt x="51562" y="194437"/>
                  </a:moveTo>
                  <a:lnTo>
                    <a:pt x="47878" y="195452"/>
                  </a:lnTo>
                  <a:lnTo>
                    <a:pt x="46227" y="198374"/>
                  </a:lnTo>
                  <a:lnTo>
                    <a:pt x="35306" y="217097"/>
                  </a:lnTo>
                  <a:lnTo>
                    <a:pt x="35306" y="239522"/>
                  </a:lnTo>
                  <a:lnTo>
                    <a:pt x="36234" y="239522"/>
                  </a:lnTo>
                  <a:lnTo>
                    <a:pt x="56641" y="204469"/>
                  </a:lnTo>
                  <a:lnTo>
                    <a:pt x="58420" y="201549"/>
                  </a:lnTo>
                  <a:lnTo>
                    <a:pt x="57403" y="197866"/>
                  </a:lnTo>
                  <a:lnTo>
                    <a:pt x="54483" y="196214"/>
                  </a:lnTo>
                  <a:lnTo>
                    <a:pt x="51562" y="194437"/>
                  </a:lnTo>
                  <a:close/>
                </a:path>
                <a:path w="58419" h="252094">
                  <a:moveTo>
                    <a:pt x="29210" y="227547"/>
                  </a:moveTo>
                  <a:lnTo>
                    <a:pt x="24002" y="236474"/>
                  </a:lnTo>
                  <a:lnTo>
                    <a:pt x="34416" y="236474"/>
                  </a:lnTo>
                  <a:lnTo>
                    <a:pt x="29210" y="227547"/>
                  </a:lnTo>
                  <a:close/>
                </a:path>
                <a:path w="58419" h="252094">
                  <a:moveTo>
                    <a:pt x="35306" y="217097"/>
                  </a:moveTo>
                  <a:lnTo>
                    <a:pt x="29210" y="227547"/>
                  </a:lnTo>
                  <a:lnTo>
                    <a:pt x="34416" y="236474"/>
                  </a:lnTo>
                  <a:lnTo>
                    <a:pt x="35306" y="236474"/>
                  </a:lnTo>
                  <a:lnTo>
                    <a:pt x="35306" y="217097"/>
                  </a:lnTo>
                  <a:close/>
                </a:path>
                <a:path w="58419" h="252094">
                  <a:moveTo>
                    <a:pt x="35306" y="0"/>
                  </a:moveTo>
                  <a:lnTo>
                    <a:pt x="23113" y="0"/>
                  </a:lnTo>
                  <a:lnTo>
                    <a:pt x="23113" y="217097"/>
                  </a:lnTo>
                  <a:lnTo>
                    <a:pt x="29210" y="227547"/>
                  </a:lnTo>
                  <a:lnTo>
                    <a:pt x="35305" y="217097"/>
                  </a:lnTo>
                  <a:lnTo>
                    <a:pt x="35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9891" y="1825751"/>
              <a:ext cx="156971" cy="3520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9040" y="1894331"/>
              <a:ext cx="58419" cy="250190"/>
            </a:xfrm>
            <a:custGeom>
              <a:avLst/>
              <a:gdLst/>
              <a:ahLst/>
              <a:cxnLst/>
              <a:rect l="l" t="t" r="r" b="b"/>
              <a:pathLst>
                <a:path w="58420" h="250189">
                  <a:moveTo>
                    <a:pt x="29234" y="24163"/>
                  </a:moveTo>
                  <a:lnTo>
                    <a:pt x="23169" y="34501"/>
                  </a:lnTo>
                  <a:lnTo>
                    <a:pt x="22478" y="250063"/>
                  </a:lnTo>
                  <a:lnTo>
                    <a:pt x="34670" y="250063"/>
                  </a:lnTo>
                  <a:lnTo>
                    <a:pt x="35360" y="34759"/>
                  </a:lnTo>
                  <a:lnTo>
                    <a:pt x="29234" y="24163"/>
                  </a:lnTo>
                  <a:close/>
                </a:path>
                <a:path w="58420" h="250189">
                  <a:moveTo>
                    <a:pt x="36342" y="12065"/>
                  </a:moveTo>
                  <a:lnTo>
                    <a:pt x="35432" y="12065"/>
                  </a:lnTo>
                  <a:lnTo>
                    <a:pt x="35360" y="34759"/>
                  </a:lnTo>
                  <a:lnTo>
                    <a:pt x="46100" y="53340"/>
                  </a:lnTo>
                  <a:lnTo>
                    <a:pt x="47878" y="56261"/>
                  </a:lnTo>
                  <a:lnTo>
                    <a:pt x="51561" y="57150"/>
                  </a:lnTo>
                  <a:lnTo>
                    <a:pt x="57403" y="53848"/>
                  </a:lnTo>
                  <a:lnTo>
                    <a:pt x="58419" y="50038"/>
                  </a:lnTo>
                  <a:lnTo>
                    <a:pt x="56768" y="47244"/>
                  </a:lnTo>
                  <a:lnTo>
                    <a:pt x="36342" y="12065"/>
                  </a:lnTo>
                  <a:close/>
                </a:path>
                <a:path w="58420" h="250189">
                  <a:moveTo>
                    <a:pt x="29336" y="0"/>
                  </a:moveTo>
                  <a:lnTo>
                    <a:pt x="1777" y="46990"/>
                  </a:lnTo>
                  <a:lnTo>
                    <a:pt x="0" y="49911"/>
                  </a:lnTo>
                  <a:lnTo>
                    <a:pt x="1015" y="53594"/>
                  </a:lnTo>
                  <a:lnTo>
                    <a:pt x="3936" y="55372"/>
                  </a:lnTo>
                  <a:lnTo>
                    <a:pt x="6857" y="57023"/>
                  </a:lnTo>
                  <a:lnTo>
                    <a:pt x="10540" y="56134"/>
                  </a:lnTo>
                  <a:lnTo>
                    <a:pt x="12191" y="53213"/>
                  </a:lnTo>
                  <a:lnTo>
                    <a:pt x="23169" y="34501"/>
                  </a:lnTo>
                  <a:lnTo>
                    <a:pt x="23240" y="12065"/>
                  </a:lnTo>
                  <a:lnTo>
                    <a:pt x="36342" y="12065"/>
                  </a:lnTo>
                  <a:lnTo>
                    <a:pt x="29336" y="0"/>
                  </a:lnTo>
                  <a:close/>
                </a:path>
                <a:path w="58420" h="250189">
                  <a:moveTo>
                    <a:pt x="35423" y="15113"/>
                  </a:moveTo>
                  <a:lnTo>
                    <a:pt x="34543" y="15113"/>
                  </a:lnTo>
                  <a:lnTo>
                    <a:pt x="29234" y="24163"/>
                  </a:lnTo>
                  <a:lnTo>
                    <a:pt x="35360" y="34759"/>
                  </a:lnTo>
                  <a:lnTo>
                    <a:pt x="35423" y="15113"/>
                  </a:lnTo>
                  <a:close/>
                </a:path>
                <a:path w="58420" h="250189">
                  <a:moveTo>
                    <a:pt x="35432" y="12065"/>
                  </a:moveTo>
                  <a:lnTo>
                    <a:pt x="23240" y="12065"/>
                  </a:lnTo>
                  <a:lnTo>
                    <a:pt x="23169" y="34501"/>
                  </a:lnTo>
                  <a:lnTo>
                    <a:pt x="29234" y="24163"/>
                  </a:lnTo>
                  <a:lnTo>
                    <a:pt x="24002" y="15113"/>
                  </a:lnTo>
                  <a:lnTo>
                    <a:pt x="35423" y="15113"/>
                  </a:lnTo>
                  <a:lnTo>
                    <a:pt x="35432" y="12065"/>
                  </a:lnTo>
                  <a:close/>
                </a:path>
                <a:path w="58420" h="250189">
                  <a:moveTo>
                    <a:pt x="34543" y="15113"/>
                  </a:moveTo>
                  <a:lnTo>
                    <a:pt x="24002" y="15113"/>
                  </a:lnTo>
                  <a:lnTo>
                    <a:pt x="29234" y="24163"/>
                  </a:lnTo>
                  <a:lnTo>
                    <a:pt x="34543" y="1511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73224" y="1789175"/>
              <a:ext cx="156972" cy="3154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222372" y="1857755"/>
              <a:ext cx="58419" cy="214629"/>
            </a:xfrm>
            <a:custGeom>
              <a:avLst/>
              <a:gdLst/>
              <a:ahLst/>
              <a:cxnLst/>
              <a:rect l="l" t="t" r="r" b="b"/>
              <a:pathLst>
                <a:path w="58419" h="214630">
                  <a:moveTo>
                    <a:pt x="29234" y="24163"/>
                  </a:moveTo>
                  <a:lnTo>
                    <a:pt x="23156" y="34523"/>
                  </a:lnTo>
                  <a:lnTo>
                    <a:pt x="22478" y="214249"/>
                  </a:lnTo>
                  <a:lnTo>
                    <a:pt x="34671" y="214375"/>
                  </a:lnTo>
                  <a:lnTo>
                    <a:pt x="35262" y="57277"/>
                  </a:lnTo>
                  <a:lnTo>
                    <a:pt x="35223" y="34523"/>
                  </a:lnTo>
                  <a:lnTo>
                    <a:pt x="29234" y="24163"/>
                  </a:lnTo>
                  <a:close/>
                </a:path>
                <a:path w="58419" h="214630">
                  <a:moveTo>
                    <a:pt x="36310" y="12065"/>
                  </a:moveTo>
                  <a:lnTo>
                    <a:pt x="35432" y="12065"/>
                  </a:lnTo>
                  <a:lnTo>
                    <a:pt x="35347" y="34737"/>
                  </a:lnTo>
                  <a:lnTo>
                    <a:pt x="46100" y="53340"/>
                  </a:lnTo>
                  <a:lnTo>
                    <a:pt x="47751" y="56261"/>
                  </a:lnTo>
                  <a:lnTo>
                    <a:pt x="51562" y="57277"/>
                  </a:lnTo>
                  <a:lnTo>
                    <a:pt x="54482" y="55499"/>
                  </a:lnTo>
                  <a:lnTo>
                    <a:pt x="57403" y="53848"/>
                  </a:lnTo>
                  <a:lnTo>
                    <a:pt x="58419" y="50165"/>
                  </a:lnTo>
                  <a:lnTo>
                    <a:pt x="56641" y="47243"/>
                  </a:lnTo>
                  <a:lnTo>
                    <a:pt x="36310" y="12065"/>
                  </a:lnTo>
                  <a:close/>
                </a:path>
                <a:path w="58419" h="214630">
                  <a:moveTo>
                    <a:pt x="29337" y="0"/>
                  </a:moveTo>
                  <a:lnTo>
                    <a:pt x="1650" y="46990"/>
                  </a:lnTo>
                  <a:lnTo>
                    <a:pt x="0" y="49911"/>
                  </a:lnTo>
                  <a:lnTo>
                    <a:pt x="1015" y="53593"/>
                  </a:lnTo>
                  <a:lnTo>
                    <a:pt x="3810" y="55372"/>
                  </a:lnTo>
                  <a:lnTo>
                    <a:pt x="6730" y="57023"/>
                  </a:lnTo>
                  <a:lnTo>
                    <a:pt x="10540" y="56134"/>
                  </a:lnTo>
                  <a:lnTo>
                    <a:pt x="12191" y="53212"/>
                  </a:lnTo>
                  <a:lnTo>
                    <a:pt x="23156" y="34523"/>
                  </a:lnTo>
                  <a:lnTo>
                    <a:pt x="23240" y="12065"/>
                  </a:lnTo>
                  <a:lnTo>
                    <a:pt x="36310" y="12065"/>
                  </a:lnTo>
                  <a:lnTo>
                    <a:pt x="29337" y="0"/>
                  </a:lnTo>
                  <a:close/>
                </a:path>
                <a:path w="58419" h="214630">
                  <a:moveTo>
                    <a:pt x="35421" y="15112"/>
                  </a:moveTo>
                  <a:lnTo>
                    <a:pt x="34543" y="15112"/>
                  </a:lnTo>
                  <a:lnTo>
                    <a:pt x="29234" y="24163"/>
                  </a:lnTo>
                  <a:lnTo>
                    <a:pt x="35347" y="34737"/>
                  </a:lnTo>
                  <a:lnTo>
                    <a:pt x="35421" y="15112"/>
                  </a:lnTo>
                  <a:close/>
                </a:path>
                <a:path w="58419" h="214630">
                  <a:moveTo>
                    <a:pt x="35432" y="12065"/>
                  </a:moveTo>
                  <a:lnTo>
                    <a:pt x="23240" y="12065"/>
                  </a:lnTo>
                  <a:lnTo>
                    <a:pt x="23156" y="34523"/>
                  </a:lnTo>
                  <a:lnTo>
                    <a:pt x="29234" y="24163"/>
                  </a:lnTo>
                  <a:lnTo>
                    <a:pt x="24002" y="15112"/>
                  </a:lnTo>
                  <a:lnTo>
                    <a:pt x="35421" y="15112"/>
                  </a:lnTo>
                  <a:lnTo>
                    <a:pt x="35432" y="12065"/>
                  </a:lnTo>
                  <a:close/>
                </a:path>
                <a:path w="58419" h="214630">
                  <a:moveTo>
                    <a:pt x="34543" y="15112"/>
                  </a:moveTo>
                  <a:lnTo>
                    <a:pt x="24002" y="15112"/>
                  </a:lnTo>
                  <a:lnTo>
                    <a:pt x="29234" y="24163"/>
                  </a:lnTo>
                  <a:lnTo>
                    <a:pt x="34543" y="15112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31008" y="2186939"/>
              <a:ext cx="315467" cy="1554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53868" y="2225420"/>
              <a:ext cx="214629" cy="58419"/>
            </a:xfrm>
            <a:custGeom>
              <a:avLst/>
              <a:gdLst/>
              <a:ahLst/>
              <a:cxnLst/>
              <a:rect l="l" t="t" r="r" b="b"/>
              <a:pathLst>
                <a:path w="214630" h="58419">
                  <a:moveTo>
                    <a:pt x="179576" y="35347"/>
                  </a:moveTo>
                  <a:lnTo>
                    <a:pt x="161036" y="46100"/>
                  </a:lnTo>
                  <a:lnTo>
                    <a:pt x="158115" y="47751"/>
                  </a:lnTo>
                  <a:lnTo>
                    <a:pt x="157099" y="51562"/>
                  </a:lnTo>
                  <a:lnTo>
                    <a:pt x="158750" y="54482"/>
                  </a:lnTo>
                  <a:lnTo>
                    <a:pt x="160528" y="57403"/>
                  </a:lnTo>
                  <a:lnTo>
                    <a:pt x="164211" y="58419"/>
                  </a:lnTo>
                  <a:lnTo>
                    <a:pt x="167132" y="56641"/>
                  </a:lnTo>
                  <a:lnTo>
                    <a:pt x="203828" y="35432"/>
                  </a:lnTo>
                  <a:lnTo>
                    <a:pt x="179576" y="35347"/>
                  </a:lnTo>
                  <a:close/>
                </a:path>
                <a:path w="214630" h="58419">
                  <a:moveTo>
                    <a:pt x="190116" y="29234"/>
                  </a:moveTo>
                  <a:lnTo>
                    <a:pt x="179576" y="35347"/>
                  </a:lnTo>
                  <a:lnTo>
                    <a:pt x="202184" y="35432"/>
                  </a:lnTo>
                  <a:lnTo>
                    <a:pt x="202193" y="34543"/>
                  </a:lnTo>
                  <a:lnTo>
                    <a:pt x="199136" y="34543"/>
                  </a:lnTo>
                  <a:lnTo>
                    <a:pt x="190116" y="29234"/>
                  </a:lnTo>
                  <a:close/>
                </a:path>
                <a:path w="214630" h="58419">
                  <a:moveTo>
                    <a:pt x="164465" y="0"/>
                  </a:moveTo>
                  <a:lnTo>
                    <a:pt x="160655" y="1015"/>
                  </a:lnTo>
                  <a:lnTo>
                    <a:pt x="159004" y="3809"/>
                  </a:lnTo>
                  <a:lnTo>
                    <a:pt x="157226" y="6731"/>
                  </a:lnTo>
                  <a:lnTo>
                    <a:pt x="158242" y="10540"/>
                  </a:lnTo>
                  <a:lnTo>
                    <a:pt x="161162" y="12191"/>
                  </a:lnTo>
                  <a:lnTo>
                    <a:pt x="179789" y="23156"/>
                  </a:lnTo>
                  <a:lnTo>
                    <a:pt x="202311" y="23240"/>
                  </a:lnTo>
                  <a:lnTo>
                    <a:pt x="202184" y="35432"/>
                  </a:lnTo>
                  <a:lnTo>
                    <a:pt x="203828" y="35432"/>
                  </a:lnTo>
                  <a:lnTo>
                    <a:pt x="214376" y="29337"/>
                  </a:lnTo>
                  <a:lnTo>
                    <a:pt x="164465" y="0"/>
                  </a:lnTo>
                  <a:close/>
                </a:path>
                <a:path w="214630" h="58419">
                  <a:moveTo>
                    <a:pt x="0" y="22478"/>
                  </a:moveTo>
                  <a:lnTo>
                    <a:pt x="0" y="34670"/>
                  </a:lnTo>
                  <a:lnTo>
                    <a:pt x="179576" y="35347"/>
                  </a:lnTo>
                  <a:lnTo>
                    <a:pt x="190116" y="29234"/>
                  </a:lnTo>
                  <a:lnTo>
                    <a:pt x="179789" y="23156"/>
                  </a:lnTo>
                  <a:lnTo>
                    <a:pt x="0" y="22478"/>
                  </a:lnTo>
                  <a:close/>
                </a:path>
                <a:path w="214630" h="58419">
                  <a:moveTo>
                    <a:pt x="199136" y="24002"/>
                  </a:moveTo>
                  <a:lnTo>
                    <a:pt x="190116" y="29234"/>
                  </a:lnTo>
                  <a:lnTo>
                    <a:pt x="199136" y="34543"/>
                  </a:lnTo>
                  <a:lnTo>
                    <a:pt x="199136" y="24002"/>
                  </a:lnTo>
                  <a:close/>
                </a:path>
                <a:path w="214630" h="58419">
                  <a:moveTo>
                    <a:pt x="202303" y="24002"/>
                  </a:moveTo>
                  <a:lnTo>
                    <a:pt x="199136" y="24002"/>
                  </a:lnTo>
                  <a:lnTo>
                    <a:pt x="199136" y="34543"/>
                  </a:lnTo>
                  <a:lnTo>
                    <a:pt x="202193" y="34543"/>
                  </a:lnTo>
                  <a:lnTo>
                    <a:pt x="202303" y="24002"/>
                  </a:lnTo>
                  <a:close/>
                </a:path>
                <a:path w="214630" h="58419">
                  <a:moveTo>
                    <a:pt x="179789" y="23156"/>
                  </a:moveTo>
                  <a:lnTo>
                    <a:pt x="190116" y="29234"/>
                  </a:lnTo>
                  <a:lnTo>
                    <a:pt x="199136" y="24002"/>
                  </a:lnTo>
                  <a:lnTo>
                    <a:pt x="202303" y="24002"/>
                  </a:lnTo>
                  <a:lnTo>
                    <a:pt x="202311" y="23240"/>
                  </a:lnTo>
                  <a:lnTo>
                    <a:pt x="179789" y="2315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52372" y="2185415"/>
              <a:ext cx="278892" cy="15697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30095" y="2225039"/>
              <a:ext cx="179070" cy="58419"/>
            </a:xfrm>
            <a:custGeom>
              <a:avLst/>
              <a:gdLst/>
              <a:ahLst/>
              <a:cxnLst/>
              <a:rect l="l" t="t" r="r" b="b"/>
              <a:pathLst>
                <a:path w="179069" h="58419">
                  <a:moveTo>
                    <a:pt x="50165" y="0"/>
                  </a:moveTo>
                  <a:lnTo>
                    <a:pt x="47243" y="1650"/>
                  </a:lnTo>
                  <a:lnTo>
                    <a:pt x="0" y="28956"/>
                  </a:lnTo>
                  <a:lnTo>
                    <a:pt x="46990" y="56641"/>
                  </a:lnTo>
                  <a:lnTo>
                    <a:pt x="49911" y="58419"/>
                  </a:lnTo>
                  <a:lnTo>
                    <a:pt x="53593" y="57403"/>
                  </a:lnTo>
                  <a:lnTo>
                    <a:pt x="55372" y="54482"/>
                  </a:lnTo>
                  <a:lnTo>
                    <a:pt x="57023" y="51562"/>
                  </a:lnTo>
                  <a:lnTo>
                    <a:pt x="56006" y="47878"/>
                  </a:lnTo>
                  <a:lnTo>
                    <a:pt x="53212" y="46100"/>
                  </a:lnTo>
                  <a:lnTo>
                    <a:pt x="34554" y="35154"/>
                  </a:lnTo>
                  <a:lnTo>
                    <a:pt x="12065" y="35051"/>
                  </a:lnTo>
                  <a:lnTo>
                    <a:pt x="12065" y="22859"/>
                  </a:lnTo>
                  <a:lnTo>
                    <a:pt x="34885" y="22859"/>
                  </a:lnTo>
                  <a:lnTo>
                    <a:pt x="53340" y="12191"/>
                  </a:lnTo>
                  <a:lnTo>
                    <a:pt x="56261" y="10540"/>
                  </a:lnTo>
                  <a:lnTo>
                    <a:pt x="57277" y="6857"/>
                  </a:lnTo>
                  <a:lnTo>
                    <a:pt x="55499" y="3937"/>
                  </a:lnTo>
                  <a:lnTo>
                    <a:pt x="53848" y="1015"/>
                  </a:lnTo>
                  <a:lnTo>
                    <a:pt x="50165" y="0"/>
                  </a:lnTo>
                  <a:close/>
                </a:path>
                <a:path w="179069" h="58419">
                  <a:moveTo>
                    <a:pt x="34706" y="22963"/>
                  </a:moveTo>
                  <a:lnTo>
                    <a:pt x="24163" y="29058"/>
                  </a:lnTo>
                  <a:lnTo>
                    <a:pt x="34554" y="35154"/>
                  </a:lnTo>
                  <a:lnTo>
                    <a:pt x="178562" y="35813"/>
                  </a:lnTo>
                  <a:lnTo>
                    <a:pt x="178562" y="23621"/>
                  </a:lnTo>
                  <a:lnTo>
                    <a:pt x="34706" y="22963"/>
                  </a:lnTo>
                  <a:close/>
                </a:path>
                <a:path w="179069" h="58419">
                  <a:moveTo>
                    <a:pt x="12065" y="22859"/>
                  </a:moveTo>
                  <a:lnTo>
                    <a:pt x="12065" y="35051"/>
                  </a:lnTo>
                  <a:lnTo>
                    <a:pt x="34554" y="35154"/>
                  </a:lnTo>
                  <a:lnTo>
                    <a:pt x="33080" y="34289"/>
                  </a:lnTo>
                  <a:lnTo>
                    <a:pt x="15112" y="34289"/>
                  </a:lnTo>
                  <a:lnTo>
                    <a:pt x="15112" y="23749"/>
                  </a:lnTo>
                  <a:lnTo>
                    <a:pt x="33347" y="23749"/>
                  </a:lnTo>
                  <a:lnTo>
                    <a:pt x="34706" y="22963"/>
                  </a:lnTo>
                  <a:lnTo>
                    <a:pt x="12065" y="22859"/>
                  </a:lnTo>
                  <a:close/>
                </a:path>
                <a:path w="179069" h="58419">
                  <a:moveTo>
                    <a:pt x="15112" y="23749"/>
                  </a:moveTo>
                  <a:lnTo>
                    <a:pt x="15112" y="34289"/>
                  </a:lnTo>
                  <a:lnTo>
                    <a:pt x="24163" y="29058"/>
                  </a:lnTo>
                  <a:lnTo>
                    <a:pt x="15112" y="23749"/>
                  </a:lnTo>
                  <a:close/>
                </a:path>
                <a:path w="179069" h="58419">
                  <a:moveTo>
                    <a:pt x="24163" y="29058"/>
                  </a:moveTo>
                  <a:lnTo>
                    <a:pt x="15112" y="34289"/>
                  </a:lnTo>
                  <a:lnTo>
                    <a:pt x="33080" y="34289"/>
                  </a:lnTo>
                  <a:lnTo>
                    <a:pt x="24163" y="29058"/>
                  </a:lnTo>
                  <a:close/>
                </a:path>
                <a:path w="179069" h="58419">
                  <a:moveTo>
                    <a:pt x="33347" y="23749"/>
                  </a:moveTo>
                  <a:lnTo>
                    <a:pt x="15112" y="23749"/>
                  </a:lnTo>
                  <a:lnTo>
                    <a:pt x="24163" y="29058"/>
                  </a:lnTo>
                  <a:lnTo>
                    <a:pt x="33347" y="23749"/>
                  </a:lnTo>
                  <a:close/>
                </a:path>
                <a:path w="179069" h="58419">
                  <a:moveTo>
                    <a:pt x="34885" y="22859"/>
                  </a:moveTo>
                  <a:lnTo>
                    <a:pt x="12065" y="22859"/>
                  </a:lnTo>
                  <a:lnTo>
                    <a:pt x="34706" y="22963"/>
                  </a:lnTo>
                  <a:lnTo>
                    <a:pt x="34885" y="22859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93236" y="1789175"/>
              <a:ext cx="156972" cy="3520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42384" y="1857755"/>
              <a:ext cx="58419" cy="250190"/>
            </a:xfrm>
            <a:custGeom>
              <a:avLst/>
              <a:gdLst/>
              <a:ahLst/>
              <a:cxnLst/>
              <a:rect l="l" t="t" r="r" b="b"/>
              <a:pathLst>
                <a:path w="58420" h="250189">
                  <a:moveTo>
                    <a:pt x="29234" y="24163"/>
                  </a:moveTo>
                  <a:lnTo>
                    <a:pt x="23169" y="34501"/>
                  </a:lnTo>
                  <a:lnTo>
                    <a:pt x="22478" y="250062"/>
                  </a:lnTo>
                  <a:lnTo>
                    <a:pt x="34670" y="250062"/>
                  </a:lnTo>
                  <a:lnTo>
                    <a:pt x="35360" y="34759"/>
                  </a:lnTo>
                  <a:lnTo>
                    <a:pt x="29234" y="24163"/>
                  </a:lnTo>
                  <a:close/>
                </a:path>
                <a:path w="58420" h="250189">
                  <a:moveTo>
                    <a:pt x="36342" y="12065"/>
                  </a:moveTo>
                  <a:lnTo>
                    <a:pt x="35432" y="12065"/>
                  </a:lnTo>
                  <a:lnTo>
                    <a:pt x="35360" y="34759"/>
                  </a:lnTo>
                  <a:lnTo>
                    <a:pt x="46100" y="53340"/>
                  </a:lnTo>
                  <a:lnTo>
                    <a:pt x="47878" y="56261"/>
                  </a:lnTo>
                  <a:lnTo>
                    <a:pt x="51562" y="57150"/>
                  </a:lnTo>
                  <a:lnTo>
                    <a:pt x="57403" y="53848"/>
                  </a:lnTo>
                  <a:lnTo>
                    <a:pt x="58419" y="50037"/>
                  </a:lnTo>
                  <a:lnTo>
                    <a:pt x="56768" y="47243"/>
                  </a:lnTo>
                  <a:lnTo>
                    <a:pt x="36342" y="12065"/>
                  </a:lnTo>
                  <a:close/>
                </a:path>
                <a:path w="58420" h="250189">
                  <a:moveTo>
                    <a:pt x="29337" y="0"/>
                  </a:moveTo>
                  <a:lnTo>
                    <a:pt x="1777" y="46990"/>
                  </a:lnTo>
                  <a:lnTo>
                    <a:pt x="0" y="49911"/>
                  </a:lnTo>
                  <a:lnTo>
                    <a:pt x="1015" y="53593"/>
                  </a:lnTo>
                  <a:lnTo>
                    <a:pt x="3937" y="55372"/>
                  </a:lnTo>
                  <a:lnTo>
                    <a:pt x="6857" y="57023"/>
                  </a:lnTo>
                  <a:lnTo>
                    <a:pt x="10540" y="56134"/>
                  </a:lnTo>
                  <a:lnTo>
                    <a:pt x="12191" y="53212"/>
                  </a:lnTo>
                  <a:lnTo>
                    <a:pt x="23169" y="34501"/>
                  </a:lnTo>
                  <a:lnTo>
                    <a:pt x="23240" y="12065"/>
                  </a:lnTo>
                  <a:lnTo>
                    <a:pt x="36342" y="12065"/>
                  </a:lnTo>
                  <a:lnTo>
                    <a:pt x="29337" y="0"/>
                  </a:lnTo>
                  <a:close/>
                </a:path>
                <a:path w="58420" h="250189">
                  <a:moveTo>
                    <a:pt x="35423" y="15112"/>
                  </a:moveTo>
                  <a:lnTo>
                    <a:pt x="34543" y="15112"/>
                  </a:lnTo>
                  <a:lnTo>
                    <a:pt x="29234" y="24163"/>
                  </a:lnTo>
                  <a:lnTo>
                    <a:pt x="35360" y="34759"/>
                  </a:lnTo>
                  <a:lnTo>
                    <a:pt x="35423" y="15112"/>
                  </a:lnTo>
                  <a:close/>
                </a:path>
                <a:path w="58420" h="250189">
                  <a:moveTo>
                    <a:pt x="35432" y="12065"/>
                  </a:moveTo>
                  <a:lnTo>
                    <a:pt x="23240" y="12065"/>
                  </a:lnTo>
                  <a:lnTo>
                    <a:pt x="23169" y="34501"/>
                  </a:lnTo>
                  <a:lnTo>
                    <a:pt x="29234" y="24163"/>
                  </a:lnTo>
                  <a:lnTo>
                    <a:pt x="24002" y="15112"/>
                  </a:lnTo>
                  <a:lnTo>
                    <a:pt x="35423" y="15112"/>
                  </a:lnTo>
                  <a:lnTo>
                    <a:pt x="35432" y="12065"/>
                  </a:lnTo>
                  <a:close/>
                </a:path>
                <a:path w="58420" h="250189">
                  <a:moveTo>
                    <a:pt x="34543" y="15112"/>
                  </a:moveTo>
                  <a:lnTo>
                    <a:pt x="24002" y="15112"/>
                  </a:lnTo>
                  <a:lnTo>
                    <a:pt x="29234" y="24163"/>
                  </a:lnTo>
                  <a:lnTo>
                    <a:pt x="34543" y="15112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3324" y="352425"/>
            <a:ext cx="44850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59889" algn="l"/>
              </a:tabLst>
            </a:pPr>
            <a:r>
              <a:rPr sz="1200" i="1" spc="-5" dirty="0">
                <a:latin typeface="Times New Roman"/>
                <a:cs typeface="Times New Roman"/>
              </a:rPr>
              <a:t>“capacità </a:t>
            </a:r>
            <a:r>
              <a:rPr sz="1200" i="1" dirty="0">
                <a:latin typeface="Times New Roman"/>
                <a:cs typeface="Times New Roman"/>
              </a:rPr>
              <a:t>di far </a:t>
            </a:r>
            <a:r>
              <a:rPr sz="1200" i="1" spc="-10" dirty="0">
                <a:latin typeface="Times New Roman"/>
                <a:cs typeface="Times New Roman"/>
              </a:rPr>
              <a:t>fronte </a:t>
            </a:r>
            <a:r>
              <a:rPr sz="1200" i="1" dirty="0">
                <a:latin typeface="Times New Roman"/>
                <a:cs typeface="Times New Roman"/>
              </a:rPr>
              <a:t>ad un </a:t>
            </a:r>
            <a:r>
              <a:rPr sz="1200" i="1" spc="-5" dirty="0">
                <a:latin typeface="Times New Roman"/>
                <a:cs typeface="Times New Roman"/>
              </a:rPr>
              <a:t>compito, </a:t>
            </a:r>
            <a:r>
              <a:rPr sz="1200" i="1" dirty="0">
                <a:latin typeface="Times New Roman"/>
                <a:cs typeface="Times New Roman"/>
              </a:rPr>
              <a:t>o un </a:t>
            </a:r>
            <a:r>
              <a:rPr sz="1200" i="1" spc="-5" dirty="0">
                <a:latin typeface="Times New Roman"/>
                <a:cs typeface="Times New Roman"/>
              </a:rPr>
              <a:t>insieme </a:t>
            </a:r>
            <a:r>
              <a:rPr sz="1200" i="1" dirty="0">
                <a:latin typeface="Times New Roman"/>
                <a:cs typeface="Times New Roman"/>
              </a:rPr>
              <a:t>di </a:t>
            </a:r>
            <a:r>
              <a:rPr sz="1200" i="1" spc="-5" dirty="0">
                <a:latin typeface="Times New Roman"/>
                <a:cs typeface="Times New Roman"/>
              </a:rPr>
              <a:t>compiti, riuscendo  </a:t>
            </a:r>
            <a:r>
              <a:rPr sz="1200" i="1" dirty="0">
                <a:latin typeface="Times New Roman"/>
                <a:cs typeface="Times New Roman"/>
              </a:rPr>
              <a:t>a </a:t>
            </a:r>
            <a:r>
              <a:rPr sz="1200" i="1" spc="-10" dirty="0">
                <a:latin typeface="Times New Roman"/>
                <a:cs typeface="Times New Roman"/>
              </a:rPr>
              <a:t>mettere </a:t>
            </a:r>
            <a:r>
              <a:rPr sz="1200" i="1" dirty="0">
                <a:latin typeface="Times New Roman"/>
                <a:cs typeface="Times New Roman"/>
              </a:rPr>
              <a:t>in moto </a:t>
            </a:r>
            <a:r>
              <a:rPr sz="1200" i="1" spc="-5" dirty="0">
                <a:latin typeface="Times New Roman"/>
                <a:cs typeface="Times New Roman"/>
              </a:rPr>
              <a:t>ed </a:t>
            </a:r>
            <a:r>
              <a:rPr sz="1200" i="1" dirty="0">
                <a:latin typeface="Times New Roman"/>
                <a:cs typeface="Times New Roman"/>
              </a:rPr>
              <a:t>a </a:t>
            </a:r>
            <a:r>
              <a:rPr sz="1200" i="1" spc="-15" dirty="0">
                <a:latin typeface="Times New Roman"/>
                <a:cs typeface="Times New Roman"/>
              </a:rPr>
              <a:t>orchestrare </a:t>
            </a:r>
            <a:r>
              <a:rPr sz="1200" i="1" dirty="0">
                <a:latin typeface="Times New Roman"/>
                <a:cs typeface="Times New Roman"/>
              </a:rPr>
              <a:t>le </a:t>
            </a:r>
            <a:r>
              <a:rPr sz="1200" i="1" spc="-10" dirty="0">
                <a:latin typeface="Times New Roman"/>
                <a:cs typeface="Times New Roman"/>
              </a:rPr>
              <a:t>proprie </a:t>
            </a:r>
            <a:r>
              <a:rPr sz="1200" i="1" spc="-5" dirty="0">
                <a:latin typeface="Times New Roman"/>
                <a:cs typeface="Times New Roman"/>
              </a:rPr>
              <a:t>risorse interne, cognitive,  affettive </a:t>
            </a:r>
            <a:r>
              <a:rPr sz="1200" i="1" dirty="0">
                <a:latin typeface="Times New Roman"/>
                <a:cs typeface="Times New Roman"/>
              </a:rPr>
              <a:t>e </a:t>
            </a:r>
            <a:r>
              <a:rPr sz="1200" i="1" spc="-5" dirty="0">
                <a:latin typeface="Times New Roman"/>
                <a:cs typeface="Times New Roman"/>
              </a:rPr>
              <a:t>volitive, </a:t>
            </a:r>
            <a:r>
              <a:rPr sz="1200" i="1" dirty="0">
                <a:latin typeface="Times New Roman"/>
                <a:cs typeface="Times New Roman"/>
              </a:rPr>
              <a:t>e a </a:t>
            </a:r>
            <a:r>
              <a:rPr sz="1200" i="1" spc="-5" dirty="0">
                <a:latin typeface="Times New Roman"/>
                <a:cs typeface="Times New Roman"/>
              </a:rPr>
              <a:t>utilizzare quelle esterne </a:t>
            </a:r>
            <a:r>
              <a:rPr sz="1200" i="1" dirty="0">
                <a:latin typeface="Times New Roman"/>
                <a:cs typeface="Times New Roman"/>
              </a:rPr>
              <a:t>disponibili in modo  </a:t>
            </a:r>
            <a:r>
              <a:rPr sz="1200" i="1" spc="-10" dirty="0">
                <a:latin typeface="Times New Roman"/>
                <a:cs typeface="Times New Roman"/>
              </a:rPr>
              <a:t>coerente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e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fecondo”.	</a:t>
            </a:r>
            <a:r>
              <a:rPr sz="1200" spc="-15" dirty="0">
                <a:latin typeface="Times New Roman"/>
                <a:cs typeface="Times New Roman"/>
              </a:rPr>
              <a:t>[Pellerey,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2004]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045" y="697786"/>
            <a:ext cx="4576445" cy="2736215"/>
            <a:chOff x="-2045" y="697786"/>
            <a:chExt cx="4576445" cy="2736215"/>
          </a:xfrm>
        </p:grpSpPr>
        <p:sp>
          <p:nvSpPr>
            <p:cNvPr id="3" name="object 3"/>
            <p:cNvSpPr/>
            <p:nvPr/>
          </p:nvSpPr>
          <p:spPr>
            <a:xfrm>
              <a:off x="0" y="1810059"/>
              <a:ext cx="4571754" cy="16196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810059"/>
              <a:ext cx="4572000" cy="1619885"/>
            </a:xfrm>
            <a:custGeom>
              <a:avLst/>
              <a:gdLst/>
              <a:ahLst/>
              <a:cxnLst/>
              <a:rect l="l" t="t" r="r" b="b"/>
              <a:pathLst>
                <a:path w="4572000" h="1619885">
                  <a:moveTo>
                    <a:pt x="0" y="1619629"/>
                  </a:moveTo>
                  <a:lnTo>
                    <a:pt x="4571754" y="1619630"/>
                  </a:lnTo>
                  <a:lnTo>
                    <a:pt x="4571754" y="0"/>
                  </a:lnTo>
                  <a:lnTo>
                    <a:pt x="0" y="0"/>
                  </a:lnTo>
                  <a:lnTo>
                    <a:pt x="0" y="1619629"/>
                  </a:lnTo>
                  <a:close/>
                </a:path>
              </a:pathLst>
            </a:custGeom>
            <a:ln w="4057">
              <a:solidFill>
                <a:srgbClr val="33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628" y="697786"/>
              <a:ext cx="4026904" cy="273573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0"/>
            <a:ext cx="4572000" cy="198120"/>
          </a:xfrm>
          <a:custGeom>
            <a:avLst/>
            <a:gdLst/>
            <a:ahLst/>
            <a:cxnLst/>
            <a:rect l="l" t="t" r="r" b="b"/>
            <a:pathLst>
              <a:path w="4572000" h="198120">
                <a:moveTo>
                  <a:pt x="4572000" y="0"/>
                </a:moveTo>
                <a:lnTo>
                  <a:pt x="0" y="0"/>
                </a:lnTo>
                <a:lnTo>
                  <a:pt x="0" y="198120"/>
                </a:lnTo>
                <a:lnTo>
                  <a:pt x="4572000" y="198120"/>
                </a:lnTo>
                <a:lnTo>
                  <a:pt x="4572000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69644" y="5841"/>
            <a:ext cx="26327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LA COMPETENZA </a:t>
            </a:r>
            <a:r>
              <a:rPr sz="1000" b="1" dirty="0">
                <a:solidFill>
                  <a:srgbClr val="FFFFFF"/>
                </a:solidFill>
                <a:latin typeface="Times New Roman"/>
                <a:cs typeface="Times New Roman"/>
              </a:rPr>
              <a:t>COME </a:t>
            </a:r>
            <a:r>
              <a:rPr sz="1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PAROLA</a:t>
            </a:r>
            <a:r>
              <a:rPr sz="10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CHIAVE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</a:pPr>
            <a:r>
              <a:rPr sz="1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L’ICEBERG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DELLA</a:t>
            </a:r>
            <a:r>
              <a:rPr sz="1200" b="1" spc="-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COMPETENZA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751" y="29443"/>
            <a:ext cx="4286885" cy="85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5"/>
              </a:lnSpc>
              <a:tabLst>
                <a:tab pos="3458210" algn="l"/>
              </a:tabLst>
            </a:pPr>
            <a:r>
              <a:rPr sz="600" spc="-5" dirty="0">
                <a:latin typeface="Arial"/>
                <a:cs typeface="Arial"/>
              </a:rPr>
              <a:t>SFP </a:t>
            </a:r>
            <a:r>
              <a:rPr sz="600" dirty="0">
                <a:latin typeface="Arial"/>
                <a:cs typeface="Arial"/>
              </a:rPr>
              <a:t>–</a:t>
            </a:r>
            <a:r>
              <a:rPr sz="600" spc="5" dirty="0">
                <a:latin typeface="Arial"/>
                <a:cs typeface="Arial"/>
              </a:rPr>
              <a:t> </a:t>
            </a:r>
            <a:r>
              <a:rPr sz="600" dirty="0">
                <a:latin typeface="Arial"/>
                <a:cs typeface="Arial"/>
              </a:rPr>
              <a:t>a.a.</a:t>
            </a:r>
            <a:r>
              <a:rPr sz="600" spc="10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2008/09	</a:t>
            </a:r>
            <a:r>
              <a:rPr sz="600" spc="-10" dirty="0">
                <a:latin typeface="Arial"/>
                <a:cs typeface="Arial"/>
              </a:rPr>
              <a:t>DIDATTICA</a:t>
            </a:r>
            <a:r>
              <a:rPr sz="600" spc="-70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GENERALE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73" y="3321613"/>
            <a:ext cx="650875" cy="85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5"/>
              </a:lnSpc>
            </a:pPr>
            <a:r>
              <a:rPr sz="600" spc="-5" dirty="0">
                <a:latin typeface="Arial"/>
                <a:cs typeface="Arial"/>
              </a:rPr>
              <a:t>MARIO</a:t>
            </a:r>
            <a:r>
              <a:rPr sz="600" spc="-60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CASTOLDI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2376" y="3301694"/>
            <a:ext cx="12725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"/>
                <a:cs typeface="Arial"/>
              </a:rPr>
              <a:t>PROGETTARE </a:t>
            </a:r>
            <a:r>
              <a:rPr sz="600" spc="-5" dirty="0">
                <a:latin typeface="Arial"/>
                <a:cs typeface="Arial"/>
              </a:rPr>
              <a:t>PER</a:t>
            </a:r>
            <a:r>
              <a:rPr sz="600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COMPETENZE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8536" y="723899"/>
            <a:ext cx="3778250" cy="2359660"/>
          </a:xfrm>
          <a:custGeom>
            <a:avLst/>
            <a:gdLst/>
            <a:ahLst/>
            <a:cxnLst/>
            <a:rect l="l" t="t" r="r" b="b"/>
            <a:pathLst>
              <a:path w="3778250" h="2359660">
                <a:moveTo>
                  <a:pt x="0" y="2359152"/>
                </a:moveTo>
                <a:lnTo>
                  <a:pt x="3777996" y="2359152"/>
                </a:lnTo>
                <a:lnTo>
                  <a:pt x="3777996" y="0"/>
                </a:lnTo>
                <a:lnTo>
                  <a:pt x="0" y="0"/>
                </a:lnTo>
                <a:lnTo>
                  <a:pt x="0" y="2359152"/>
                </a:lnTo>
                <a:close/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UNO SCHEMA DI</a:t>
            </a:r>
            <a:r>
              <a:rPr spc="-130" dirty="0"/>
              <a:t> </a:t>
            </a:r>
            <a:r>
              <a:rPr dirty="0"/>
              <a:t>BASE</a:t>
            </a:r>
          </a:p>
        </p:txBody>
      </p:sp>
      <p:sp>
        <p:nvSpPr>
          <p:cNvPr id="7" name="object 7"/>
          <p:cNvSpPr/>
          <p:nvPr/>
        </p:nvSpPr>
        <p:spPr>
          <a:xfrm>
            <a:off x="1062227" y="1030223"/>
            <a:ext cx="2413000" cy="1765300"/>
          </a:xfrm>
          <a:custGeom>
            <a:avLst/>
            <a:gdLst/>
            <a:ahLst/>
            <a:cxnLst/>
            <a:rect l="l" t="t" r="r" b="b"/>
            <a:pathLst>
              <a:path w="2413000" h="1765300">
                <a:moveTo>
                  <a:pt x="0" y="882395"/>
                </a:moveTo>
                <a:lnTo>
                  <a:pt x="1241" y="842007"/>
                </a:lnTo>
                <a:lnTo>
                  <a:pt x="4929" y="802085"/>
                </a:lnTo>
                <a:lnTo>
                  <a:pt x="11010" y="762667"/>
                </a:lnTo>
                <a:lnTo>
                  <a:pt x="19432" y="723793"/>
                </a:lnTo>
                <a:lnTo>
                  <a:pt x="30141" y="685502"/>
                </a:lnTo>
                <a:lnTo>
                  <a:pt x="43084" y="647832"/>
                </a:lnTo>
                <a:lnTo>
                  <a:pt x="58208" y="610823"/>
                </a:lnTo>
                <a:lnTo>
                  <a:pt x="75459" y="574513"/>
                </a:lnTo>
                <a:lnTo>
                  <a:pt x="94785" y="538942"/>
                </a:lnTo>
                <a:lnTo>
                  <a:pt x="116132" y="504148"/>
                </a:lnTo>
                <a:lnTo>
                  <a:pt x="139447" y="470171"/>
                </a:lnTo>
                <a:lnTo>
                  <a:pt x="164676" y="437049"/>
                </a:lnTo>
                <a:lnTo>
                  <a:pt x="191767" y="404821"/>
                </a:lnTo>
                <a:lnTo>
                  <a:pt x="220666" y="373527"/>
                </a:lnTo>
                <a:lnTo>
                  <a:pt x="251321" y="343204"/>
                </a:lnTo>
                <a:lnTo>
                  <a:pt x="283677" y="313893"/>
                </a:lnTo>
                <a:lnTo>
                  <a:pt x="317682" y="285632"/>
                </a:lnTo>
                <a:lnTo>
                  <a:pt x="353282" y="258460"/>
                </a:lnTo>
                <a:lnTo>
                  <a:pt x="390424" y="232416"/>
                </a:lnTo>
                <a:lnTo>
                  <a:pt x="429056" y="207539"/>
                </a:lnTo>
                <a:lnTo>
                  <a:pt x="469123" y="183868"/>
                </a:lnTo>
                <a:lnTo>
                  <a:pt x="510573" y="161442"/>
                </a:lnTo>
                <a:lnTo>
                  <a:pt x="553352" y="140300"/>
                </a:lnTo>
                <a:lnTo>
                  <a:pt x="597407" y="120480"/>
                </a:lnTo>
                <a:lnTo>
                  <a:pt x="642686" y="102022"/>
                </a:lnTo>
                <a:lnTo>
                  <a:pt x="689134" y="84965"/>
                </a:lnTo>
                <a:lnTo>
                  <a:pt x="736699" y="69347"/>
                </a:lnTo>
                <a:lnTo>
                  <a:pt x="785327" y="55208"/>
                </a:lnTo>
                <a:lnTo>
                  <a:pt x="834965" y="42587"/>
                </a:lnTo>
                <a:lnTo>
                  <a:pt x="885560" y="31522"/>
                </a:lnTo>
                <a:lnTo>
                  <a:pt x="937059" y="22052"/>
                </a:lnTo>
                <a:lnTo>
                  <a:pt x="989408" y="14217"/>
                </a:lnTo>
                <a:lnTo>
                  <a:pt x="1042554" y="8055"/>
                </a:lnTo>
                <a:lnTo>
                  <a:pt x="1096445" y="3606"/>
                </a:lnTo>
                <a:lnTo>
                  <a:pt x="1151026" y="908"/>
                </a:lnTo>
                <a:lnTo>
                  <a:pt x="1206246" y="0"/>
                </a:lnTo>
                <a:lnTo>
                  <a:pt x="1261465" y="908"/>
                </a:lnTo>
                <a:lnTo>
                  <a:pt x="1316046" y="3606"/>
                </a:lnTo>
                <a:lnTo>
                  <a:pt x="1369937" y="8055"/>
                </a:lnTo>
                <a:lnTo>
                  <a:pt x="1423083" y="14217"/>
                </a:lnTo>
                <a:lnTo>
                  <a:pt x="1475432" y="22052"/>
                </a:lnTo>
                <a:lnTo>
                  <a:pt x="1526931" y="31522"/>
                </a:lnTo>
                <a:lnTo>
                  <a:pt x="1577526" y="42587"/>
                </a:lnTo>
                <a:lnTo>
                  <a:pt x="1627164" y="55208"/>
                </a:lnTo>
                <a:lnTo>
                  <a:pt x="1675792" y="69347"/>
                </a:lnTo>
                <a:lnTo>
                  <a:pt x="1723357" y="84965"/>
                </a:lnTo>
                <a:lnTo>
                  <a:pt x="1769805" y="102022"/>
                </a:lnTo>
                <a:lnTo>
                  <a:pt x="1815084" y="120480"/>
                </a:lnTo>
                <a:lnTo>
                  <a:pt x="1859139" y="140300"/>
                </a:lnTo>
                <a:lnTo>
                  <a:pt x="1901918" y="161442"/>
                </a:lnTo>
                <a:lnTo>
                  <a:pt x="1943368" y="183868"/>
                </a:lnTo>
                <a:lnTo>
                  <a:pt x="1983435" y="207539"/>
                </a:lnTo>
                <a:lnTo>
                  <a:pt x="2022067" y="232416"/>
                </a:lnTo>
                <a:lnTo>
                  <a:pt x="2059209" y="258460"/>
                </a:lnTo>
                <a:lnTo>
                  <a:pt x="2094809" y="285632"/>
                </a:lnTo>
                <a:lnTo>
                  <a:pt x="2128814" y="313893"/>
                </a:lnTo>
                <a:lnTo>
                  <a:pt x="2161170" y="343204"/>
                </a:lnTo>
                <a:lnTo>
                  <a:pt x="2191825" y="373527"/>
                </a:lnTo>
                <a:lnTo>
                  <a:pt x="2220724" y="404821"/>
                </a:lnTo>
                <a:lnTo>
                  <a:pt x="2247815" y="437049"/>
                </a:lnTo>
                <a:lnTo>
                  <a:pt x="2273044" y="470171"/>
                </a:lnTo>
                <a:lnTo>
                  <a:pt x="2296359" y="504148"/>
                </a:lnTo>
                <a:lnTo>
                  <a:pt x="2317706" y="538942"/>
                </a:lnTo>
                <a:lnTo>
                  <a:pt x="2337032" y="574513"/>
                </a:lnTo>
                <a:lnTo>
                  <a:pt x="2354283" y="610823"/>
                </a:lnTo>
                <a:lnTo>
                  <a:pt x="2369407" y="647832"/>
                </a:lnTo>
                <a:lnTo>
                  <a:pt x="2382350" y="685502"/>
                </a:lnTo>
                <a:lnTo>
                  <a:pt x="2393059" y="723793"/>
                </a:lnTo>
                <a:lnTo>
                  <a:pt x="2401481" y="762667"/>
                </a:lnTo>
                <a:lnTo>
                  <a:pt x="2407562" y="802085"/>
                </a:lnTo>
                <a:lnTo>
                  <a:pt x="2411250" y="842007"/>
                </a:lnTo>
                <a:lnTo>
                  <a:pt x="2412492" y="882395"/>
                </a:lnTo>
                <a:lnTo>
                  <a:pt x="2411250" y="922784"/>
                </a:lnTo>
                <a:lnTo>
                  <a:pt x="2407562" y="962706"/>
                </a:lnTo>
                <a:lnTo>
                  <a:pt x="2401481" y="1002124"/>
                </a:lnTo>
                <a:lnTo>
                  <a:pt x="2393059" y="1040998"/>
                </a:lnTo>
                <a:lnTo>
                  <a:pt x="2382350" y="1079289"/>
                </a:lnTo>
                <a:lnTo>
                  <a:pt x="2369407" y="1116959"/>
                </a:lnTo>
                <a:lnTo>
                  <a:pt x="2354283" y="1153968"/>
                </a:lnTo>
                <a:lnTo>
                  <a:pt x="2337032" y="1190278"/>
                </a:lnTo>
                <a:lnTo>
                  <a:pt x="2317706" y="1225849"/>
                </a:lnTo>
                <a:lnTo>
                  <a:pt x="2296359" y="1260643"/>
                </a:lnTo>
                <a:lnTo>
                  <a:pt x="2273044" y="1294620"/>
                </a:lnTo>
                <a:lnTo>
                  <a:pt x="2247815" y="1327742"/>
                </a:lnTo>
                <a:lnTo>
                  <a:pt x="2220724" y="1359970"/>
                </a:lnTo>
                <a:lnTo>
                  <a:pt x="2191825" y="1391264"/>
                </a:lnTo>
                <a:lnTo>
                  <a:pt x="2161170" y="1421587"/>
                </a:lnTo>
                <a:lnTo>
                  <a:pt x="2128814" y="1450898"/>
                </a:lnTo>
                <a:lnTo>
                  <a:pt x="2094809" y="1479159"/>
                </a:lnTo>
                <a:lnTo>
                  <a:pt x="2059209" y="1506331"/>
                </a:lnTo>
                <a:lnTo>
                  <a:pt x="2022067" y="1532375"/>
                </a:lnTo>
                <a:lnTo>
                  <a:pt x="1983435" y="1557252"/>
                </a:lnTo>
                <a:lnTo>
                  <a:pt x="1943368" y="1580923"/>
                </a:lnTo>
                <a:lnTo>
                  <a:pt x="1901918" y="1603349"/>
                </a:lnTo>
                <a:lnTo>
                  <a:pt x="1859139" y="1624491"/>
                </a:lnTo>
                <a:lnTo>
                  <a:pt x="1815084" y="1644311"/>
                </a:lnTo>
                <a:lnTo>
                  <a:pt x="1769805" y="1662769"/>
                </a:lnTo>
                <a:lnTo>
                  <a:pt x="1723357" y="1679826"/>
                </a:lnTo>
                <a:lnTo>
                  <a:pt x="1675792" y="1695444"/>
                </a:lnTo>
                <a:lnTo>
                  <a:pt x="1627164" y="1709583"/>
                </a:lnTo>
                <a:lnTo>
                  <a:pt x="1577526" y="1722204"/>
                </a:lnTo>
                <a:lnTo>
                  <a:pt x="1526931" y="1733269"/>
                </a:lnTo>
                <a:lnTo>
                  <a:pt x="1475432" y="1742739"/>
                </a:lnTo>
                <a:lnTo>
                  <a:pt x="1423083" y="1750574"/>
                </a:lnTo>
                <a:lnTo>
                  <a:pt x="1369937" y="1756736"/>
                </a:lnTo>
                <a:lnTo>
                  <a:pt x="1316046" y="1761185"/>
                </a:lnTo>
                <a:lnTo>
                  <a:pt x="1261465" y="1763883"/>
                </a:lnTo>
                <a:lnTo>
                  <a:pt x="1206246" y="1764791"/>
                </a:lnTo>
                <a:lnTo>
                  <a:pt x="1151026" y="1763883"/>
                </a:lnTo>
                <a:lnTo>
                  <a:pt x="1096445" y="1761185"/>
                </a:lnTo>
                <a:lnTo>
                  <a:pt x="1042554" y="1756736"/>
                </a:lnTo>
                <a:lnTo>
                  <a:pt x="989408" y="1750574"/>
                </a:lnTo>
                <a:lnTo>
                  <a:pt x="937059" y="1742739"/>
                </a:lnTo>
                <a:lnTo>
                  <a:pt x="885560" y="1733269"/>
                </a:lnTo>
                <a:lnTo>
                  <a:pt x="834965" y="1722204"/>
                </a:lnTo>
                <a:lnTo>
                  <a:pt x="785327" y="1709583"/>
                </a:lnTo>
                <a:lnTo>
                  <a:pt x="736699" y="1695444"/>
                </a:lnTo>
                <a:lnTo>
                  <a:pt x="689134" y="1679826"/>
                </a:lnTo>
                <a:lnTo>
                  <a:pt x="642686" y="1662769"/>
                </a:lnTo>
                <a:lnTo>
                  <a:pt x="597407" y="1644311"/>
                </a:lnTo>
                <a:lnTo>
                  <a:pt x="553352" y="1624491"/>
                </a:lnTo>
                <a:lnTo>
                  <a:pt x="510573" y="1603349"/>
                </a:lnTo>
                <a:lnTo>
                  <a:pt x="469123" y="1580923"/>
                </a:lnTo>
                <a:lnTo>
                  <a:pt x="429056" y="1557252"/>
                </a:lnTo>
                <a:lnTo>
                  <a:pt x="390424" y="1532375"/>
                </a:lnTo>
                <a:lnTo>
                  <a:pt x="353282" y="1506331"/>
                </a:lnTo>
                <a:lnTo>
                  <a:pt x="317682" y="1479159"/>
                </a:lnTo>
                <a:lnTo>
                  <a:pt x="283677" y="1450898"/>
                </a:lnTo>
                <a:lnTo>
                  <a:pt x="251321" y="1421587"/>
                </a:lnTo>
                <a:lnTo>
                  <a:pt x="220666" y="1391264"/>
                </a:lnTo>
                <a:lnTo>
                  <a:pt x="191767" y="1359970"/>
                </a:lnTo>
                <a:lnTo>
                  <a:pt x="164676" y="1327742"/>
                </a:lnTo>
                <a:lnTo>
                  <a:pt x="139447" y="1294620"/>
                </a:lnTo>
                <a:lnTo>
                  <a:pt x="116132" y="1260643"/>
                </a:lnTo>
                <a:lnTo>
                  <a:pt x="94785" y="1225849"/>
                </a:lnTo>
                <a:lnTo>
                  <a:pt x="75459" y="1190278"/>
                </a:lnTo>
                <a:lnTo>
                  <a:pt x="58208" y="1153968"/>
                </a:lnTo>
                <a:lnTo>
                  <a:pt x="43084" y="1116959"/>
                </a:lnTo>
                <a:lnTo>
                  <a:pt x="30141" y="1079289"/>
                </a:lnTo>
                <a:lnTo>
                  <a:pt x="19432" y="1040998"/>
                </a:lnTo>
                <a:lnTo>
                  <a:pt x="11010" y="1002124"/>
                </a:lnTo>
                <a:lnTo>
                  <a:pt x="4929" y="962706"/>
                </a:lnTo>
                <a:lnTo>
                  <a:pt x="1241" y="922784"/>
                </a:lnTo>
                <a:lnTo>
                  <a:pt x="0" y="882395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47266" y="920495"/>
            <a:ext cx="1002030" cy="42100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0955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165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ETTURA</a:t>
            </a:r>
            <a:r>
              <a:rPr sz="95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95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DEL</a:t>
            </a:r>
            <a:endParaRPr sz="950">
              <a:latin typeface="Times New Roman"/>
              <a:cs typeface="Times New Roman"/>
            </a:endParaRPr>
          </a:p>
          <a:p>
            <a:pPr marL="126364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COMPITO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44139" y="2180843"/>
            <a:ext cx="1041400" cy="42100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1590" rIns="0" bIns="0" rtlCol="0">
            <a:spAutoFit/>
          </a:bodyPr>
          <a:lstStyle/>
          <a:p>
            <a:pPr marL="211454" marR="153035" indent="-50800">
              <a:lnSpc>
                <a:spcPct val="100000"/>
              </a:lnSpc>
              <a:spcBef>
                <a:spcPts val="170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95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95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TEGIE  D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’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AZIONE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2668" y="2180843"/>
            <a:ext cx="1076325" cy="42100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1590" rIns="0" bIns="0" rtlCol="0">
            <a:spAutoFit/>
          </a:bodyPr>
          <a:lstStyle/>
          <a:p>
            <a:pPr marL="109855">
              <a:lnSpc>
                <a:spcPct val="100000"/>
              </a:lnSpc>
              <a:spcBef>
                <a:spcPts val="17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ONTROLLO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/</a:t>
            </a:r>
            <a:endParaRPr sz="1200">
              <a:latin typeface="Times New Roman"/>
              <a:cs typeface="Times New Roman"/>
            </a:endParaRPr>
          </a:p>
          <a:p>
            <a:pPr marL="78105">
              <a:lnSpc>
                <a:spcPct val="100000"/>
              </a:lnSpc>
              <a:spcBef>
                <a:spcPts val="250"/>
              </a:spcBef>
            </a:pP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REGOLAZIONE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769110" y="621537"/>
            <a:ext cx="1180465" cy="206375"/>
            <a:chOff x="1769110" y="621537"/>
            <a:chExt cx="1180465" cy="206375"/>
          </a:xfrm>
        </p:grpSpPr>
        <p:sp>
          <p:nvSpPr>
            <p:cNvPr id="12" name="object 12"/>
            <p:cNvSpPr/>
            <p:nvPr/>
          </p:nvSpPr>
          <p:spPr>
            <a:xfrm>
              <a:off x="1771650" y="624077"/>
              <a:ext cx="1175385" cy="201295"/>
            </a:xfrm>
            <a:custGeom>
              <a:avLst/>
              <a:gdLst/>
              <a:ahLst/>
              <a:cxnLst/>
              <a:rect l="l" t="t" r="r" b="b"/>
              <a:pathLst>
                <a:path w="1175385" h="201294">
                  <a:moveTo>
                    <a:pt x="1175003" y="0"/>
                  </a:moveTo>
                  <a:lnTo>
                    <a:pt x="0" y="0"/>
                  </a:lnTo>
                  <a:lnTo>
                    <a:pt x="0" y="201167"/>
                  </a:lnTo>
                  <a:lnTo>
                    <a:pt x="1175003" y="201167"/>
                  </a:lnTo>
                  <a:lnTo>
                    <a:pt x="1175003" y="0"/>
                  </a:lnTo>
                  <a:close/>
                </a:path>
              </a:pathLst>
            </a:custGeom>
            <a:solidFill>
              <a:srgbClr val="0066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71650" y="624077"/>
              <a:ext cx="1175385" cy="201295"/>
            </a:xfrm>
            <a:custGeom>
              <a:avLst/>
              <a:gdLst/>
              <a:ahLst/>
              <a:cxnLst/>
              <a:rect l="l" t="t" r="r" b="b"/>
              <a:pathLst>
                <a:path w="1175385" h="201294">
                  <a:moveTo>
                    <a:pt x="0" y="201167"/>
                  </a:moveTo>
                  <a:lnTo>
                    <a:pt x="1175003" y="201167"/>
                  </a:lnTo>
                  <a:lnTo>
                    <a:pt x="1175003" y="0"/>
                  </a:lnTo>
                  <a:lnTo>
                    <a:pt x="0" y="0"/>
                  </a:lnTo>
                  <a:lnTo>
                    <a:pt x="0" y="201167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71650" y="624077"/>
            <a:ext cx="1175385" cy="20129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73355">
              <a:lnSpc>
                <a:spcPct val="100000"/>
              </a:lnSpc>
              <a:spcBef>
                <a:spcPts val="145"/>
              </a:spcBef>
            </a:pPr>
            <a:r>
              <a:rPr sz="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VS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SE</a:t>
            </a:r>
            <a:r>
              <a:rPr sz="100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STESSO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900173" y="2989833"/>
            <a:ext cx="849630" cy="205104"/>
            <a:chOff x="1900173" y="2989833"/>
            <a:chExt cx="849630" cy="205104"/>
          </a:xfrm>
        </p:grpSpPr>
        <p:sp>
          <p:nvSpPr>
            <p:cNvPr id="16" name="object 16"/>
            <p:cNvSpPr/>
            <p:nvPr/>
          </p:nvSpPr>
          <p:spPr>
            <a:xfrm>
              <a:off x="1902713" y="2992373"/>
              <a:ext cx="844550" cy="200025"/>
            </a:xfrm>
            <a:custGeom>
              <a:avLst/>
              <a:gdLst/>
              <a:ahLst/>
              <a:cxnLst/>
              <a:rect l="l" t="t" r="r" b="b"/>
              <a:pathLst>
                <a:path w="844550" h="200025">
                  <a:moveTo>
                    <a:pt x="844296" y="0"/>
                  </a:moveTo>
                  <a:lnTo>
                    <a:pt x="0" y="0"/>
                  </a:lnTo>
                  <a:lnTo>
                    <a:pt x="0" y="199644"/>
                  </a:lnTo>
                  <a:lnTo>
                    <a:pt x="844296" y="199644"/>
                  </a:lnTo>
                  <a:lnTo>
                    <a:pt x="844296" y="0"/>
                  </a:lnTo>
                  <a:close/>
                </a:path>
              </a:pathLst>
            </a:custGeom>
            <a:solidFill>
              <a:srgbClr val="0066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02713" y="2992373"/>
              <a:ext cx="844550" cy="200025"/>
            </a:xfrm>
            <a:custGeom>
              <a:avLst/>
              <a:gdLst/>
              <a:ahLst/>
              <a:cxnLst/>
              <a:rect l="l" t="t" r="r" b="b"/>
              <a:pathLst>
                <a:path w="844550" h="200025">
                  <a:moveTo>
                    <a:pt x="0" y="199644"/>
                  </a:moveTo>
                  <a:lnTo>
                    <a:pt x="844296" y="199644"/>
                  </a:lnTo>
                  <a:lnTo>
                    <a:pt x="844296" y="0"/>
                  </a:lnTo>
                  <a:lnTo>
                    <a:pt x="0" y="0"/>
                  </a:lnTo>
                  <a:lnTo>
                    <a:pt x="0" y="199644"/>
                  </a:lnTo>
                  <a:close/>
                </a:path>
              </a:pathLst>
            </a:custGeom>
            <a:ln w="4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902714" y="2992373"/>
            <a:ext cx="844550" cy="20002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145"/>
              </a:spcBef>
            </a:pPr>
            <a:r>
              <a:rPr sz="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VS</a:t>
            </a:r>
            <a:r>
              <a:rPr sz="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ALTRI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168527" y="1287779"/>
            <a:ext cx="2126615" cy="1534160"/>
            <a:chOff x="1168527" y="1287779"/>
            <a:chExt cx="2126615" cy="1534160"/>
          </a:xfrm>
        </p:grpSpPr>
        <p:sp>
          <p:nvSpPr>
            <p:cNvPr id="20" name="object 20"/>
            <p:cNvSpPr/>
            <p:nvPr/>
          </p:nvSpPr>
          <p:spPr>
            <a:xfrm>
              <a:off x="3119628" y="1287779"/>
              <a:ext cx="175387" cy="1753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68474" y="2770123"/>
              <a:ext cx="234315" cy="52069"/>
            </a:xfrm>
            <a:custGeom>
              <a:avLst/>
              <a:gdLst/>
              <a:ahLst/>
              <a:cxnLst/>
              <a:rect l="l" t="t" r="r" b="b"/>
              <a:pathLst>
                <a:path w="234314" h="52069">
                  <a:moveTo>
                    <a:pt x="44450" y="0"/>
                  </a:moveTo>
                  <a:lnTo>
                    <a:pt x="0" y="25654"/>
                  </a:lnTo>
                  <a:lnTo>
                    <a:pt x="44196" y="51689"/>
                  </a:lnTo>
                  <a:lnTo>
                    <a:pt x="46100" y="51181"/>
                  </a:lnTo>
                  <a:lnTo>
                    <a:pt x="47878" y="48133"/>
                  </a:lnTo>
                  <a:lnTo>
                    <a:pt x="47371" y="46228"/>
                  </a:lnTo>
                  <a:lnTo>
                    <a:pt x="45974" y="45339"/>
                  </a:lnTo>
                  <a:lnTo>
                    <a:pt x="17898" y="28868"/>
                  </a:lnTo>
                  <a:lnTo>
                    <a:pt x="6223" y="28829"/>
                  </a:lnTo>
                  <a:lnTo>
                    <a:pt x="6350" y="22479"/>
                  </a:lnTo>
                  <a:lnTo>
                    <a:pt x="18196" y="22479"/>
                  </a:lnTo>
                  <a:lnTo>
                    <a:pt x="47625" y="5461"/>
                  </a:lnTo>
                  <a:lnTo>
                    <a:pt x="48133" y="3556"/>
                  </a:lnTo>
                  <a:lnTo>
                    <a:pt x="46354" y="508"/>
                  </a:lnTo>
                  <a:lnTo>
                    <a:pt x="44450" y="0"/>
                  </a:lnTo>
                  <a:close/>
                </a:path>
                <a:path w="234314" h="52069">
                  <a:moveTo>
                    <a:pt x="18127" y="22518"/>
                  </a:moveTo>
                  <a:lnTo>
                    <a:pt x="12561" y="25737"/>
                  </a:lnTo>
                  <a:lnTo>
                    <a:pt x="17898" y="28868"/>
                  </a:lnTo>
                  <a:lnTo>
                    <a:pt x="234187" y="29591"/>
                  </a:lnTo>
                  <a:lnTo>
                    <a:pt x="234187" y="23241"/>
                  </a:lnTo>
                  <a:lnTo>
                    <a:pt x="18127" y="22518"/>
                  </a:lnTo>
                  <a:close/>
                </a:path>
                <a:path w="234314" h="52069">
                  <a:moveTo>
                    <a:pt x="6350" y="22479"/>
                  </a:moveTo>
                  <a:lnTo>
                    <a:pt x="6223" y="28829"/>
                  </a:lnTo>
                  <a:lnTo>
                    <a:pt x="17898" y="28868"/>
                  </a:lnTo>
                  <a:lnTo>
                    <a:pt x="17182" y="28448"/>
                  </a:lnTo>
                  <a:lnTo>
                    <a:pt x="7874" y="28448"/>
                  </a:lnTo>
                  <a:lnTo>
                    <a:pt x="7874" y="22987"/>
                  </a:lnTo>
                  <a:lnTo>
                    <a:pt x="17317" y="22987"/>
                  </a:lnTo>
                  <a:lnTo>
                    <a:pt x="18127" y="22518"/>
                  </a:lnTo>
                  <a:lnTo>
                    <a:pt x="6350" y="22479"/>
                  </a:lnTo>
                  <a:close/>
                </a:path>
                <a:path w="234314" h="52069">
                  <a:moveTo>
                    <a:pt x="7874" y="22987"/>
                  </a:moveTo>
                  <a:lnTo>
                    <a:pt x="7874" y="28448"/>
                  </a:lnTo>
                  <a:lnTo>
                    <a:pt x="12561" y="25737"/>
                  </a:lnTo>
                  <a:lnTo>
                    <a:pt x="7874" y="22987"/>
                  </a:lnTo>
                  <a:close/>
                </a:path>
                <a:path w="234314" h="52069">
                  <a:moveTo>
                    <a:pt x="12561" y="25737"/>
                  </a:moveTo>
                  <a:lnTo>
                    <a:pt x="7874" y="28448"/>
                  </a:lnTo>
                  <a:lnTo>
                    <a:pt x="17182" y="28448"/>
                  </a:lnTo>
                  <a:lnTo>
                    <a:pt x="12561" y="25737"/>
                  </a:lnTo>
                  <a:close/>
                </a:path>
                <a:path w="234314" h="52069">
                  <a:moveTo>
                    <a:pt x="17317" y="22987"/>
                  </a:moveTo>
                  <a:lnTo>
                    <a:pt x="7874" y="22987"/>
                  </a:lnTo>
                  <a:lnTo>
                    <a:pt x="12561" y="25737"/>
                  </a:lnTo>
                  <a:lnTo>
                    <a:pt x="17317" y="22987"/>
                  </a:lnTo>
                  <a:close/>
                </a:path>
                <a:path w="234314" h="52069">
                  <a:moveTo>
                    <a:pt x="18196" y="22479"/>
                  </a:moveTo>
                  <a:lnTo>
                    <a:pt x="6350" y="22479"/>
                  </a:lnTo>
                  <a:lnTo>
                    <a:pt x="18127" y="2251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68527" y="1427225"/>
              <a:ext cx="74168" cy="1089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0" y="0"/>
            <a:ext cx="4572000" cy="184785"/>
          </a:xfrm>
          <a:custGeom>
            <a:avLst/>
            <a:gdLst/>
            <a:ahLst/>
            <a:cxnLst/>
            <a:rect l="l" t="t" r="r" b="b"/>
            <a:pathLst>
              <a:path w="4572000" h="184785">
                <a:moveTo>
                  <a:pt x="4572000" y="0"/>
                </a:moveTo>
                <a:lnTo>
                  <a:pt x="0" y="0"/>
                </a:lnTo>
                <a:lnTo>
                  <a:pt x="0" y="184403"/>
                </a:lnTo>
                <a:lnTo>
                  <a:pt x="4572000" y="184403"/>
                </a:lnTo>
                <a:lnTo>
                  <a:pt x="4572000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61315" y="8000"/>
            <a:ext cx="38493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QUALI 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CONDIZIONI? </a:t>
            </a: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PARTIRE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DALL’ANALISI 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DELLA</a:t>
            </a:r>
            <a:r>
              <a:rPr sz="9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COMPETENZA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47266" y="1572005"/>
            <a:ext cx="1071880" cy="414655"/>
          </a:xfrm>
          <a:prstGeom prst="rect">
            <a:avLst/>
          </a:prstGeom>
          <a:solidFill>
            <a:srgbClr val="008000"/>
          </a:solidFill>
          <a:ln w="4572">
            <a:solidFill>
              <a:srgbClr val="00AF5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950" b="1" dirty="0">
                <a:solidFill>
                  <a:srgbClr val="FFFFFF"/>
                </a:solidFill>
                <a:latin typeface="Times New Roman"/>
                <a:cs typeface="Times New Roman"/>
              </a:rPr>
              <a:t>ONOSCENZE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/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95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ABILITA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’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81044" y="289559"/>
            <a:ext cx="721360" cy="600710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203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0"/>
              </a:spcBef>
            </a:pP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PROCESSI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COGNITIVI</a:t>
            </a:r>
            <a:endParaRPr sz="900">
              <a:latin typeface="Arial"/>
              <a:cs typeface="Arial"/>
            </a:endParaRPr>
          </a:p>
          <a:p>
            <a:pPr marL="105410" marR="97790" algn="ctr">
              <a:lnSpc>
                <a:spcPct val="100000"/>
              </a:lnSpc>
            </a:pP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(pro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ess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  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chiave)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4007" y="2804159"/>
            <a:ext cx="899160" cy="600710"/>
          </a:xfrm>
          <a:custGeom>
            <a:avLst/>
            <a:gdLst/>
            <a:ahLst/>
            <a:cxnLst/>
            <a:rect l="l" t="t" r="r" b="b"/>
            <a:pathLst>
              <a:path w="899160" h="600710">
                <a:moveTo>
                  <a:pt x="899160" y="0"/>
                </a:moveTo>
                <a:lnTo>
                  <a:pt x="0" y="0"/>
                </a:lnTo>
                <a:lnTo>
                  <a:pt x="0" y="600456"/>
                </a:lnTo>
                <a:lnTo>
                  <a:pt x="899160" y="600456"/>
                </a:lnTo>
                <a:lnTo>
                  <a:pt x="89916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16839" y="2812795"/>
            <a:ext cx="793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5080" indent="-108585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DISP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SIZIO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 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sz="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AGIRE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4856" y="3087115"/>
            <a:ext cx="5372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(p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ro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cessi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3022" y="3224275"/>
            <a:ext cx="41973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chiave)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69619" y="522223"/>
            <a:ext cx="3589654" cy="1929130"/>
            <a:chOff x="769619" y="522223"/>
            <a:chExt cx="3589654" cy="1929130"/>
          </a:xfrm>
        </p:grpSpPr>
        <p:sp>
          <p:nvSpPr>
            <p:cNvPr id="32" name="object 32"/>
            <p:cNvSpPr/>
            <p:nvPr/>
          </p:nvSpPr>
          <p:spPr>
            <a:xfrm>
              <a:off x="769619" y="522223"/>
              <a:ext cx="1002665" cy="1257300"/>
            </a:xfrm>
            <a:custGeom>
              <a:avLst/>
              <a:gdLst/>
              <a:ahLst/>
              <a:cxnLst/>
              <a:rect l="l" t="t" r="r" b="b"/>
              <a:pathLst>
                <a:path w="1002664" h="1257300">
                  <a:moveTo>
                    <a:pt x="948436" y="1221231"/>
                  </a:moveTo>
                  <a:lnTo>
                    <a:pt x="944372" y="1223009"/>
                  </a:lnTo>
                  <a:lnTo>
                    <a:pt x="942975" y="1226438"/>
                  </a:lnTo>
                  <a:lnTo>
                    <a:pt x="941705" y="1229994"/>
                  </a:lnTo>
                  <a:lnTo>
                    <a:pt x="943356" y="1234058"/>
                  </a:lnTo>
                  <a:lnTo>
                    <a:pt x="946912" y="1235328"/>
                  </a:lnTo>
                  <a:lnTo>
                    <a:pt x="1002284" y="1256918"/>
                  </a:lnTo>
                  <a:lnTo>
                    <a:pt x="1001346" y="1250441"/>
                  </a:lnTo>
                  <a:lnTo>
                    <a:pt x="988441" y="1250441"/>
                  </a:lnTo>
                  <a:lnTo>
                    <a:pt x="972699" y="1230665"/>
                  </a:lnTo>
                  <a:lnTo>
                    <a:pt x="951865" y="1222628"/>
                  </a:lnTo>
                  <a:lnTo>
                    <a:pt x="948436" y="1221231"/>
                  </a:lnTo>
                  <a:close/>
                </a:path>
                <a:path w="1002664" h="1257300">
                  <a:moveTo>
                    <a:pt x="972699" y="1230665"/>
                  </a:moveTo>
                  <a:lnTo>
                    <a:pt x="988441" y="1250441"/>
                  </a:lnTo>
                  <a:lnTo>
                    <a:pt x="992468" y="1247266"/>
                  </a:lnTo>
                  <a:lnTo>
                    <a:pt x="987044" y="1247266"/>
                  </a:lnTo>
                  <a:lnTo>
                    <a:pt x="985341" y="1235541"/>
                  </a:lnTo>
                  <a:lnTo>
                    <a:pt x="972699" y="1230665"/>
                  </a:lnTo>
                  <a:close/>
                </a:path>
                <a:path w="1002664" h="1257300">
                  <a:moveTo>
                    <a:pt x="989711" y="1191767"/>
                  </a:moveTo>
                  <a:lnTo>
                    <a:pt x="982218" y="1192783"/>
                  </a:lnTo>
                  <a:lnTo>
                    <a:pt x="979678" y="1196339"/>
                  </a:lnTo>
                  <a:lnTo>
                    <a:pt x="980186" y="1200022"/>
                  </a:lnTo>
                  <a:lnTo>
                    <a:pt x="983377" y="1222010"/>
                  </a:lnTo>
                  <a:lnTo>
                    <a:pt x="999236" y="1241932"/>
                  </a:lnTo>
                  <a:lnTo>
                    <a:pt x="988441" y="1250441"/>
                  </a:lnTo>
                  <a:lnTo>
                    <a:pt x="1001346" y="1250441"/>
                  </a:lnTo>
                  <a:lnTo>
                    <a:pt x="993775" y="1198117"/>
                  </a:lnTo>
                  <a:lnTo>
                    <a:pt x="993267" y="1194307"/>
                  </a:lnTo>
                  <a:lnTo>
                    <a:pt x="989711" y="1191767"/>
                  </a:lnTo>
                  <a:close/>
                </a:path>
                <a:path w="1002664" h="1257300">
                  <a:moveTo>
                    <a:pt x="985341" y="1235541"/>
                  </a:moveTo>
                  <a:lnTo>
                    <a:pt x="987044" y="1247266"/>
                  </a:lnTo>
                  <a:lnTo>
                    <a:pt x="996315" y="1239773"/>
                  </a:lnTo>
                  <a:lnTo>
                    <a:pt x="985341" y="1235541"/>
                  </a:lnTo>
                  <a:close/>
                </a:path>
                <a:path w="1002664" h="1257300">
                  <a:moveTo>
                    <a:pt x="983377" y="1222010"/>
                  </a:moveTo>
                  <a:lnTo>
                    <a:pt x="985341" y="1235541"/>
                  </a:lnTo>
                  <a:lnTo>
                    <a:pt x="996315" y="1239773"/>
                  </a:lnTo>
                  <a:lnTo>
                    <a:pt x="987044" y="1247266"/>
                  </a:lnTo>
                  <a:lnTo>
                    <a:pt x="992468" y="1247266"/>
                  </a:lnTo>
                  <a:lnTo>
                    <a:pt x="999236" y="1241932"/>
                  </a:lnTo>
                  <a:lnTo>
                    <a:pt x="983377" y="1222010"/>
                  </a:lnTo>
                  <a:close/>
                </a:path>
                <a:path w="1002664" h="1257300">
                  <a:moveTo>
                    <a:pt x="10668" y="0"/>
                  </a:moveTo>
                  <a:lnTo>
                    <a:pt x="0" y="8635"/>
                  </a:lnTo>
                  <a:lnTo>
                    <a:pt x="972699" y="1230665"/>
                  </a:lnTo>
                  <a:lnTo>
                    <a:pt x="985341" y="1235541"/>
                  </a:lnTo>
                  <a:lnTo>
                    <a:pt x="983377" y="1222010"/>
                  </a:lnTo>
                  <a:lnTo>
                    <a:pt x="10668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294125" y="676655"/>
              <a:ext cx="509905" cy="751205"/>
            </a:xfrm>
            <a:custGeom>
              <a:avLst/>
              <a:gdLst/>
              <a:ahLst/>
              <a:cxnLst/>
              <a:rect l="l" t="t" r="r" b="b"/>
              <a:pathLst>
                <a:path w="509904" h="751205">
                  <a:moveTo>
                    <a:pt x="7365" y="684784"/>
                  </a:moveTo>
                  <a:lnTo>
                    <a:pt x="4063" y="687705"/>
                  </a:lnTo>
                  <a:lnTo>
                    <a:pt x="0" y="750697"/>
                  </a:lnTo>
                  <a:lnTo>
                    <a:pt x="15277" y="743331"/>
                  </a:lnTo>
                  <a:lnTo>
                    <a:pt x="13335" y="743331"/>
                  </a:lnTo>
                  <a:lnTo>
                    <a:pt x="1904" y="735584"/>
                  </a:lnTo>
                  <a:lnTo>
                    <a:pt x="16110" y="714535"/>
                  </a:lnTo>
                  <a:lnTo>
                    <a:pt x="17779" y="688594"/>
                  </a:lnTo>
                  <a:lnTo>
                    <a:pt x="14986" y="685292"/>
                  </a:lnTo>
                  <a:lnTo>
                    <a:pt x="7365" y="684784"/>
                  </a:lnTo>
                  <a:close/>
                </a:path>
                <a:path w="509904" h="751205">
                  <a:moveTo>
                    <a:pt x="16110" y="714535"/>
                  </a:moveTo>
                  <a:lnTo>
                    <a:pt x="1904" y="735584"/>
                  </a:lnTo>
                  <a:lnTo>
                    <a:pt x="13335" y="743331"/>
                  </a:lnTo>
                  <a:lnTo>
                    <a:pt x="15648" y="739902"/>
                  </a:lnTo>
                  <a:lnTo>
                    <a:pt x="14477" y="739902"/>
                  </a:lnTo>
                  <a:lnTo>
                    <a:pt x="4572" y="733298"/>
                  </a:lnTo>
                  <a:lnTo>
                    <a:pt x="15233" y="728156"/>
                  </a:lnTo>
                  <a:lnTo>
                    <a:pt x="16110" y="714535"/>
                  </a:lnTo>
                  <a:close/>
                </a:path>
                <a:path w="509904" h="751205">
                  <a:moveTo>
                    <a:pt x="50926" y="710946"/>
                  </a:moveTo>
                  <a:lnTo>
                    <a:pt x="27596" y="722195"/>
                  </a:lnTo>
                  <a:lnTo>
                    <a:pt x="13335" y="743331"/>
                  </a:lnTo>
                  <a:lnTo>
                    <a:pt x="15277" y="743331"/>
                  </a:lnTo>
                  <a:lnTo>
                    <a:pt x="56896" y="723265"/>
                  </a:lnTo>
                  <a:lnTo>
                    <a:pt x="58293" y="719201"/>
                  </a:lnTo>
                  <a:lnTo>
                    <a:pt x="54990" y="712343"/>
                  </a:lnTo>
                  <a:lnTo>
                    <a:pt x="50926" y="710946"/>
                  </a:lnTo>
                  <a:close/>
                </a:path>
                <a:path w="509904" h="751205">
                  <a:moveTo>
                    <a:pt x="15233" y="728156"/>
                  </a:moveTo>
                  <a:lnTo>
                    <a:pt x="4572" y="733298"/>
                  </a:lnTo>
                  <a:lnTo>
                    <a:pt x="14477" y="739902"/>
                  </a:lnTo>
                  <a:lnTo>
                    <a:pt x="15233" y="728156"/>
                  </a:lnTo>
                  <a:close/>
                </a:path>
                <a:path w="509904" h="751205">
                  <a:moveTo>
                    <a:pt x="27596" y="722195"/>
                  </a:moveTo>
                  <a:lnTo>
                    <a:pt x="15233" y="728156"/>
                  </a:lnTo>
                  <a:lnTo>
                    <a:pt x="14477" y="739902"/>
                  </a:lnTo>
                  <a:lnTo>
                    <a:pt x="15648" y="739902"/>
                  </a:lnTo>
                  <a:lnTo>
                    <a:pt x="27596" y="722195"/>
                  </a:lnTo>
                  <a:close/>
                </a:path>
                <a:path w="509904" h="751205">
                  <a:moveTo>
                    <a:pt x="498348" y="0"/>
                  </a:moveTo>
                  <a:lnTo>
                    <a:pt x="16110" y="714535"/>
                  </a:lnTo>
                  <a:lnTo>
                    <a:pt x="15233" y="728156"/>
                  </a:lnTo>
                  <a:lnTo>
                    <a:pt x="27596" y="722195"/>
                  </a:lnTo>
                  <a:lnTo>
                    <a:pt x="509777" y="7620"/>
                  </a:lnTo>
                  <a:lnTo>
                    <a:pt x="498348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56710" y="1273301"/>
              <a:ext cx="200025" cy="1175385"/>
            </a:xfrm>
            <a:custGeom>
              <a:avLst/>
              <a:gdLst/>
              <a:ahLst/>
              <a:cxnLst/>
              <a:rect l="l" t="t" r="r" b="b"/>
              <a:pathLst>
                <a:path w="200025" h="1175385">
                  <a:moveTo>
                    <a:pt x="199644" y="0"/>
                  </a:moveTo>
                  <a:lnTo>
                    <a:pt x="0" y="0"/>
                  </a:lnTo>
                  <a:lnTo>
                    <a:pt x="0" y="1175003"/>
                  </a:lnTo>
                  <a:lnTo>
                    <a:pt x="199644" y="1175003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0066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156710" y="1273301"/>
              <a:ext cx="200025" cy="1175385"/>
            </a:xfrm>
            <a:custGeom>
              <a:avLst/>
              <a:gdLst/>
              <a:ahLst/>
              <a:cxnLst/>
              <a:rect l="l" t="t" r="r" b="b"/>
              <a:pathLst>
                <a:path w="200025" h="1175385">
                  <a:moveTo>
                    <a:pt x="0" y="1175003"/>
                  </a:moveTo>
                  <a:lnTo>
                    <a:pt x="199644" y="1175003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175003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172528" y="1417446"/>
            <a:ext cx="165735" cy="88582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z="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VS </a:t>
            </a: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CONTESTO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1148" y="289559"/>
            <a:ext cx="768350" cy="600710"/>
          </a:xfrm>
          <a:custGeom>
            <a:avLst/>
            <a:gdLst/>
            <a:ahLst/>
            <a:cxnLst/>
            <a:rect l="l" t="t" r="r" b="b"/>
            <a:pathLst>
              <a:path w="768350" h="600710">
                <a:moveTo>
                  <a:pt x="768096" y="0"/>
                </a:moveTo>
                <a:lnTo>
                  <a:pt x="0" y="0"/>
                </a:lnTo>
                <a:lnTo>
                  <a:pt x="0" y="600456"/>
                </a:lnTo>
                <a:lnTo>
                  <a:pt x="768096" y="600456"/>
                </a:lnTo>
                <a:lnTo>
                  <a:pt x="768096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99161" y="297256"/>
            <a:ext cx="655320" cy="43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RISORSE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NI</a:t>
            </a:r>
            <a:r>
              <a:rPr sz="900" b="1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IVE</a:t>
            </a:r>
            <a:endParaRPr sz="9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(ambiti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5951" y="709421"/>
            <a:ext cx="6197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enuto)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76427" y="1385315"/>
            <a:ext cx="1191895" cy="1705610"/>
            <a:chOff x="376427" y="1385315"/>
            <a:chExt cx="1191895" cy="1705610"/>
          </a:xfrm>
        </p:grpSpPr>
        <p:sp>
          <p:nvSpPr>
            <p:cNvPr id="41" name="object 41"/>
            <p:cNvSpPr/>
            <p:nvPr/>
          </p:nvSpPr>
          <p:spPr>
            <a:xfrm>
              <a:off x="960881" y="2969005"/>
              <a:ext cx="607695" cy="121920"/>
            </a:xfrm>
            <a:custGeom>
              <a:avLst/>
              <a:gdLst/>
              <a:ahLst/>
              <a:cxnLst/>
              <a:rect l="l" t="t" r="r" b="b"/>
              <a:pathLst>
                <a:path w="607694" h="121919">
                  <a:moveTo>
                    <a:pt x="39596" y="22325"/>
                  </a:moveTo>
                  <a:lnTo>
                    <a:pt x="26892" y="27399"/>
                  </a:lnTo>
                  <a:lnTo>
                    <a:pt x="37450" y="35896"/>
                  </a:lnTo>
                  <a:lnTo>
                    <a:pt x="605409" y="121424"/>
                  </a:lnTo>
                  <a:lnTo>
                    <a:pt x="607441" y="107861"/>
                  </a:lnTo>
                  <a:lnTo>
                    <a:pt x="39596" y="22325"/>
                  </a:lnTo>
                  <a:close/>
                </a:path>
                <a:path w="607694" h="121919">
                  <a:moveTo>
                    <a:pt x="58674" y="0"/>
                  </a:moveTo>
                  <a:lnTo>
                    <a:pt x="0" y="23368"/>
                  </a:lnTo>
                  <a:lnTo>
                    <a:pt x="49149" y="62966"/>
                  </a:lnTo>
                  <a:lnTo>
                    <a:pt x="53467" y="62496"/>
                  </a:lnTo>
                  <a:lnTo>
                    <a:pt x="12445" y="32131"/>
                  </a:lnTo>
                  <a:lnTo>
                    <a:pt x="14478" y="18542"/>
                  </a:lnTo>
                  <a:lnTo>
                    <a:pt x="49069" y="18542"/>
                  </a:lnTo>
                  <a:lnTo>
                    <a:pt x="63754" y="12700"/>
                  </a:lnTo>
                  <a:lnTo>
                    <a:pt x="65405" y="8763"/>
                  </a:lnTo>
                  <a:lnTo>
                    <a:pt x="64007" y="5207"/>
                  </a:lnTo>
                  <a:lnTo>
                    <a:pt x="62611" y="1778"/>
                  </a:lnTo>
                  <a:lnTo>
                    <a:pt x="58674" y="0"/>
                  </a:lnTo>
                  <a:close/>
                </a:path>
                <a:path w="607694" h="121919">
                  <a:moveTo>
                    <a:pt x="14478" y="18542"/>
                  </a:moveTo>
                  <a:lnTo>
                    <a:pt x="12445" y="32131"/>
                  </a:lnTo>
                  <a:lnTo>
                    <a:pt x="37450" y="35896"/>
                  </a:lnTo>
                  <a:lnTo>
                    <a:pt x="32297" y="31750"/>
                  </a:lnTo>
                  <a:lnTo>
                    <a:pt x="16001" y="31750"/>
                  </a:lnTo>
                  <a:lnTo>
                    <a:pt x="17780" y="20066"/>
                  </a:lnTo>
                  <a:lnTo>
                    <a:pt x="24595" y="20066"/>
                  </a:lnTo>
                  <a:lnTo>
                    <a:pt x="14478" y="18542"/>
                  </a:lnTo>
                  <a:close/>
                </a:path>
                <a:path w="607694" h="121919">
                  <a:moveTo>
                    <a:pt x="17780" y="20066"/>
                  </a:moveTo>
                  <a:lnTo>
                    <a:pt x="16001" y="31750"/>
                  </a:lnTo>
                  <a:lnTo>
                    <a:pt x="26892" y="27399"/>
                  </a:lnTo>
                  <a:lnTo>
                    <a:pt x="17780" y="20066"/>
                  </a:lnTo>
                  <a:close/>
                </a:path>
                <a:path w="607694" h="121919">
                  <a:moveTo>
                    <a:pt x="26892" y="27399"/>
                  </a:moveTo>
                  <a:lnTo>
                    <a:pt x="16001" y="31750"/>
                  </a:lnTo>
                  <a:lnTo>
                    <a:pt x="32297" y="31750"/>
                  </a:lnTo>
                  <a:lnTo>
                    <a:pt x="26892" y="27399"/>
                  </a:lnTo>
                  <a:close/>
                </a:path>
                <a:path w="607694" h="121919">
                  <a:moveTo>
                    <a:pt x="24595" y="20066"/>
                  </a:moveTo>
                  <a:lnTo>
                    <a:pt x="17780" y="20066"/>
                  </a:lnTo>
                  <a:lnTo>
                    <a:pt x="26892" y="27399"/>
                  </a:lnTo>
                  <a:lnTo>
                    <a:pt x="39596" y="22325"/>
                  </a:lnTo>
                  <a:lnTo>
                    <a:pt x="24595" y="20066"/>
                  </a:lnTo>
                  <a:close/>
                </a:path>
                <a:path w="607694" h="121919">
                  <a:moveTo>
                    <a:pt x="49069" y="18542"/>
                  </a:moveTo>
                  <a:lnTo>
                    <a:pt x="14478" y="18542"/>
                  </a:lnTo>
                  <a:lnTo>
                    <a:pt x="39596" y="22325"/>
                  </a:lnTo>
                  <a:lnTo>
                    <a:pt x="49069" y="185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78713" y="1387601"/>
              <a:ext cx="200025" cy="1175385"/>
            </a:xfrm>
            <a:custGeom>
              <a:avLst/>
              <a:gdLst/>
              <a:ahLst/>
              <a:cxnLst/>
              <a:rect l="l" t="t" r="r" b="b"/>
              <a:pathLst>
                <a:path w="200025" h="1175385">
                  <a:moveTo>
                    <a:pt x="199644" y="0"/>
                  </a:moveTo>
                  <a:lnTo>
                    <a:pt x="0" y="0"/>
                  </a:lnTo>
                  <a:lnTo>
                    <a:pt x="0" y="1175003"/>
                  </a:lnTo>
                  <a:lnTo>
                    <a:pt x="199644" y="1175003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0066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78713" y="1387601"/>
              <a:ext cx="200025" cy="1175385"/>
            </a:xfrm>
            <a:custGeom>
              <a:avLst/>
              <a:gdLst/>
              <a:ahLst/>
              <a:cxnLst/>
              <a:rect l="l" t="t" r="r" b="b"/>
              <a:pathLst>
                <a:path w="200025" h="1175385">
                  <a:moveTo>
                    <a:pt x="0" y="1175003"/>
                  </a:moveTo>
                  <a:lnTo>
                    <a:pt x="199644" y="1175003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175003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397567" y="1574549"/>
            <a:ext cx="165735" cy="8051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z="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VS</a:t>
            </a:r>
            <a:r>
              <a:rPr sz="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COMPITO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151</Words>
  <Application>Microsoft Office PowerPoint</Application>
  <PresentationFormat>Personalizzato</PresentationFormat>
  <Paragraphs>43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LA COMPETENZA COME PAROLA CHIAVE</vt:lpstr>
      <vt:lpstr>Presentazione standard di PowerPoint</vt:lpstr>
      <vt:lpstr>UNO SCHEMA DI 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MARIO CASTOLDI</dc:creator>
  <cp:lastModifiedBy>Antonio Cosentino</cp:lastModifiedBy>
  <cp:revision>3</cp:revision>
  <dcterms:created xsi:type="dcterms:W3CDTF">2021-07-13T08:41:49Z</dcterms:created>
  <dcterms:modified xsi:type="dcterms:W3CDTF">2021-07-20T14:30:30Z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2021-07-13T00:00:00Z</vt:filetime>
  </property>
</Properties>
</file>